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5" r:id="rId4"/>
    <p:sldId id="268" r:id="rId5"/>
    <p:sldId id="262" r:id="rId6"/>
    <p:sldId id="265" r:id="rId7"/>
    <p:sldId id="266" r:id="rId8"/>
    <p:sldId id="272" r:id="rId9"/>
    <p:sldId id="297" r:id="rId10"/>
    <p:sldId id="298" r:id="rId11"/>
    <p:sldId id="299" r:id="rId12"/>
    <p:sldId id="283" r:id="rId13"/>
    <p:sldId id="282" r:id="rId14"/>
    <p:sldId id="288" r:id="rId15"/>
    <p:sldId id="287" r:id="rId16"/>
    <p:sldId id="291" r:id="rId17"/>
    <p:sldId id="29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нна Шмытько" initials="ИШ" lastIdx="2" clrIdx="0">
    <p:extLst>
      <p:ext uri="{19B8F6BF-5375-455C-9EA6-DF929625EA0E}">
        <p15:presenceInfo xmlns:p15="http://schemas.microsoft.com/office/powerpoint/2012/main" xmlns="" userId="a52ec7c5bf9a8e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79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4.png"/><Relationship Id="rId1" Type="http://schemas.openxmlformats.org/officeDocument/2006/relationships/hyperlink" Target="mailto:innashm@inbox.ru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1.sv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9.svg"/><Relationship Id="rId7" Type="http://schemas.openxmlformats.org/officeDocument/2006/relationships/image" Target="../media/image16.png"/><Relationship Id="rId1" Type="http://schemas.openxmlformats.org/officeDocument/2006/relationships/image" Target="../media/image14.png"/><Relationship Id="rId6" Type="http://schemas.openxmlformats.org/officeDocument/2006/relationships/hyperlink" Target="mailto:innashm@inbox.ru" TargetMode="External"/><Relationship Id="rId5" Type="http://schemas.openxmlformats.org/officeDocument/2006/relationships/image" Target="../media/image31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3A248-5140-4044-BE92-6084849726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9F41916-B4E8-4EBF-A169-B8B3EF26F5E9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Педагог-психолог </a:t>
          </a:r>
          <a:endParaRPr lang="en-US" dirty="0"/>
        </a:p>
        <a:p>
          <a:pPr>
            <a:lnSpc>
              <a:spcPct val="100000"/>
            </a:lnSpc>
          </a:pPr>
          <a:r>
            <a:rPr lang="ru-RU" dirty="0"/>
            <a:t>Шмытько Инна Ивановна</a:t>
          </a:r>
          <a:endParaRPr lang="en-US" dirty="0"/>
        </a:p>
      </dgm:t>
    </dgm:pt>
    <dgm:pt modelId="{3062E32F-F4FC-42FD-9460-C662AA54488E}" type="parTrans" cxnId="{B692C0F8-88DA-47B2-ABE1-0372C5F7E904}">
      <dgm:prSet/>
      <dgm:spPr/>
      <dgm:t>
        <a:bodyPr/>
        <a:lstStyle/>
        <a:p>
          <a:endParaRPr lang="en-US"/>
        </a:p>
      </dgm:t>
    </dgm:pt>
    <dgm:pt modelId="{A7137584-C96E-4E7E-A39E-05A43700CDA6}" type="sibTrans" cxnId="{B692C0F8-88DA-47B2-ABE1-0372C5F7E904}">
      <dgm:prSet/>
      <dgm:spPr/>
      <dgm:t>
        <a:bodyPr/>
        <a:lstStyle/>
        <a:p>
          <a:endParaRPr lang="en-US"/>
        </a:p>
      </dgm:t>
    </dgm:pt>
    <dgm:pt modelId="{854F027A-40FE-4B23-A146-1118D82F9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u="sng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gm:t>
    </dgm:pt>
    <dgm:pt modelId="{82B5E13F-B3DC-4EED-A369-CAAE12CAB716}" type="parTrans" cxnId="{47DADA3E-F60F-40DE-8200-66E7507CED3B}">
      <dgm:prSet/>
      <dgm:spPr/>
      <dgm:t>
        <a:bodyPr/>
        <a:lstStyle/>
        <a:p>
          <a:endParaRPr lang="en-US"/>
        </a:p>
      </dgm:t>
    </dgm:pt>
    <dgm:pt modelId="{10477193-046A-4F54-AEBB-2A820D42F431}" type="sibTrans" cxnId="{47DADA3E-F60F-40DE-8200-66E7507CED3B}">
      <dgm:prSet/>
      <dgm:spPr/>
      <dgm:t>
        <a:bodyPr/>
        <a:lstStyle/>
        <a:p>
          <a:endParaRPr lang="en-US"/>
        </a:p>
      </dgm:t>
    </dgm:pt>
    <dgm:pt modelId="{96D6D9AD-3A4C-4DFA-982B-93F4B9218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+79035265216</a:t>
          </a:r>
        </a:p>
      </dgm:t>
    </dgm:pt>
    <dgm:pt modelId="{1A853CF3-EE6A-4B84-B3AE-907BD7853A7C}" type="sibTrans" cxnId="{14E3DFFC-9BAF-425D-9427-2AF15A8041A6}">
      <dgm:prSet/>
      <dgm:spPr/>
      <dgm:t>
        <a:bodyPr/>
        <a:lstStyle/>
        <a:p>
          <a:endParaRPr lang="ru-RU"/>
        </a:p>
      </dgm:t>
    </dgm:pt>
    <dgm:pt modelId="{4BAF05B5-CA30-44B9-A573-E40C16154D5A}" type="parTrans" cxnId="{14E3DFFC-9BAF-425D-9427-2AF15A8041A6}">
      <dgm:prSet/>
      <dgm:spPr/>
      <dgm:t>
        <a:bodyPr/>
        <a:lstStyle/>
        <a:p>
          <a:endParaRPr lang="ru-RU"/>
        </a:p>
      </dgm:t>
    </dgm:pt>
    <dgm:pt modelId="{DFAE124B-5B41-4373-BFBE-B48BFABD258F}" type="pres">
      <dgm:prSet presAssocID="{CB73A248-5140-4044-BE92-60848497268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9DA24-F452-4BC4-8621-D5A00A1B6CAE}" type="pres">
      <dgm:prSet presAssocID="{59F41916-B4E8-4EBF-A169-B8B3EF26F5E9}" presName="compNode" presStyleCnt="0"/>
      <dgm:spPr/>
    </dgm:pt>
    <dgm:pt modelId="{B51A8217-E221-4796-B7C9-4A817841BFF6}" type="pres">
      <dgm:prSet presAssocID="{59F41916-B4E8-4EBF-A169-B8B3EF26F5E9}" presName="bgRect" presStyleLbl="bgShp" presStyleIdx="0" presStyleCnt="3"/>
      <dgm:spPr/>
    </dgm:pt>
    <dgm:pt modelId="{4F8FCA9B-E137-457D-ADC2-1F1A1762DC8E}" type="pres">
      <dgm:prSet presAssocID="{59F41916-B4E8-4EBF-A169-B8B3EF26F5E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2AD9BFC8-A7E7-4B16-B0C5-1DEF2D1C5501}" type="pres">
      <dgm:prSet presAssocID="{59F41916-B4E8-4EBF-A169-B8B3EF26F5E9}" presName="spaceRect" presStyleCnt="0"/>
      <dgm:spPr/>
    </dgm:pt>
    <dgm:pt modelId="{97C360A8-DA72-4F74-8EAE-8CBD470CA1C1}" type="pres">
      <dgm:prSet presAssocID="{59F41916-B4E8-4EBF-A169-B8B3EF26F5E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692172B-C324-4448-8D8D-DB73EDB288E2}" type="pres">
      <dgm:prSet presAssocID="{A7137584-C96E-4E7E-A39E-05A43700CDA6}" presName="sibTrans" presStyleCnt="0"/>
      <dgm:spPr/>
    </dgm:pt>
    <dgm:pt modelId="{31339837-9D0C-41A3-AEA4-BD2B5CF9F428}" type="pres">
      <dgm:prSet presAssocID="{854F027A-40FE-4B23-A146-1118D82F997E}" presName="compNode" presStyleCnt="0"/>
      <dgm:spPr/>
    </dgm:pt>
    <dgm:pt modelId="{56670C24-37E1-4B4C-AACA-36B7D0A6E528}" type="pres">
      <dgm:prSet presAssocID="{854F027A-40FE-4B23-A146-1118D82F997E}" presName="bgRect" presStyleLbl="bgShp" presStyleIdx="1" presStyleCnt="3" custScaleY="55673"/>
      <dgm:spPr/>
    </dgm:pt>
    <dgm:pt modelId="{B383FC28-4B88-4B55-8E66-D03930E52F3F}" type="pres">
      <dgm:prSet presAssocID="{854F027A-40FE-4B23-A146-1118D82F997E}" presName="iconRect" presStyleLbl="node1" presStyleIdx="1" presStyleCnt="3" custLinFactNeighborX="-2220" custLinFactNeighborY="1886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7EA31427-6F4D-48A7-B32E-03329E1CB4FB}" type="pres">
      <dgm:prSet presAssocID="{854F027A-40FE-4B23-A146-1118D82F997E}" presName="spaceRect" presStyleCnt="0"/>
      <dgm:spPr/>
    </dgm:pt>
    <dgm:pt modelId="{B09A3F2A-6B03-4578-B78A-51B5B1335AE7}" type="pres">
      <dgm:prSet presAssocID="{854F027A-40FE-4B23-A146-1118D82F997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BF62A6C-BE77-4838-A1C2-C3F112CA76CC}" type="pres">
      <dgm:prSet presAssocID="{10477193-046A-4F54-AEBB-2A820D42F431}" presName="sibTrans" presStyleCnt="0"/>
      <dgm:spPr/>
    </dgm:pt>
    <dgm:pt modelId="{C1CB05FB-B791-4A0D-9F75-26AD789B4A2F}" type="pres">
      <dgm:prSet presAssocID="{96D6D9AD-3A4C-4DFA-982B-93F4B921813F}" presName="compNode" presStyleCnt="0"/>
      <dgm:spPr/>
    </dgm:pt>
    <dgm:pt modelId="{AA29E42C-9F4E-48E7-9B56-031476CEB35E}" type="pres">
      <dgm:prSet presAssocID="{96D6D9AD-3A4C-4DFA-982B-93F4B921813F}" presName="bgRect" presStyleLbl="bgShp" presStyleIdx="2" presStyleCnt="3" custLinFactNeighborX="59" custLinFactNeighborY="-48945"/>
      <dgm:spPr/>
    </dgm:pt>
    <dgm:pt modelId="{2121E685-1D48-4D07-9804-0E9C708A1655}" type="pres">
      <dgm:prSet presAssocID="{96D6D9AD-3A4C-4DFA-982B-93F4B921813F}" presName="iconRect" presStyleLbl="node1" presStyleIdx="2" presStyleCnt="3" custLinFactNeighborX="-563" custLinFactNeighborY="-7956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Громкая связь"/>
        </a:ext>
      </dgm:extLst>
    </dgm:pt>
    <dgm:pt modelId="{BD79EE7F-748B-41CA-8AB3-43C1791F7E04}" type="pres">
      <dgm:prSet presAssocID="{96D6D9AD-3A4C-4DFA-982B-93F4B921813F}" presName="spaceRect" presStyleCnt="0"/>
      <dgm:spPr/>
    </dgm:pt>
    <dgm:pt modelId="{CAFB2A94-8FCE-4DFF-A245-8535630620F7}" type="pres">
      <dgm:prSet presAssocID="{96D6D9AD-3A4C-4DFA-982B-93F4B921813F}" presName="parTx" presStyleLbl="revTx" presStyleIdx="2" presStyleCnt="3" custScaleY="79929" custLinFactNeighborX="5641" custLinFactNeighborY="-4654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8BA8930-AD91-4708-84E2-9ABD87840EF1}" type="presOf" srcId="{CB73A248-5140-4044-BE92-608484972685}" destId="{DFAE124B-5B41-4373-BFBE-B48BFABD258F}" srcOrd="0" destOrd="0" presId="urn:microsoft.com/office/officeart/2018/2/layout/IconVerticalSolidList"/>
    <dgm:cxn modelId="{568814A0-6698-4C49-A20D-4BEED879C30B}" type="presOf" srcId="{96D6D9AD-3A4C-4DFA-982B-93F4B921813F}" destId="{CAFB2A94-8FCE-4DFF-A245-8535630620F7}" srcOrd="0" destOrd="0" presId="urn:microsoft.com/office/officeart/2018/2/layout/IconVerticalSolidList"/>
    <dgm:cxn modelId="{14E3DFFC-9BAF-425D-9427-2AF15A8041A6}" srcId="{CB73A248-5140-4044-BE92-608484972685}" destId="{96D6D9AD-3A4C-4DFA-982B-93F4B921813F}" srcOrd="2" destOrd="0" parTransId="{4BAF05B5-CA30-44B9-A573-E40C16154D5A}" sibTransId="{1A853CF3-EE6A-4B84-B3AE-907BD7853A7C}"/>
    <dgm:cxn modelId="{012BBE02-406F-461D-B8E6-314EA0593DF5}" type="presOf" srcId="{59F41916-B4E8-4EBF-A169-B8B3EF26F5E9}" destId="{97C360A8-DA72-4F74-8EAE-8CBD470CA1C1}" srcOrd="0" destOrd="0" presId="urn:microsoft.com/office/officeart/2018/2/layout/IconVerticalSolidList"/>
    <dgm:cxn modelId="{47DADA3E-F60F-40DE-8200-66E7507CED3B}" srcId="{CB73A248-5140-4044-BE92-608484972685}" destId="{854F027A-40FE-4B23-A146-1118D82F997E}" srcOrd="1" destOrd="0" parTransId="{82B5E13F-B3DC-4EED-A369-CAAE12CAB716}" sibTransId="{10477193-046A-4F54-AEBB-2A820D42F431}"/>
    <dgm:cxn modelId="{B692C0F8-88DA-47B2-ABE1-0372C5F7E904}" srcId="{CB73A248-5140-4044-BE92-608484972685}" destId="{59F41916-B4E8-4EBF-A169-B8B3EF26F5E9}" srcOrd="0" destOrd="0" parTransId="{3062E32F-F4FC-42FD-9460-C662AA54488E}" sibTransId="{A7137584-C96E-4E7E-A39E-05A43700CDA6}"/>
    <dgm:cxn modelId="{6F686E17-E303-4290-B7E2-C3801240875D}" type="presOf" srcId="{854F027A-40FE-4B23-A146-1118D82F997E}" destId="{B09A3F2A-6B03-4578-B78A-51B5B1335AE7}" srcOrd="0" destOrd="0" presId="urn:microsoft.com/office/officeart/2018/2/layout/IconVerticalSolidList"/>
    <dgm:cxn modelId="{8F5D1292-BDDC-4DE3-89D0-5308DB27E38A}" type="presParOf" srcId="{DFAE124B-5B41-4373-BFBE-B48BFABD258F}" destId="{D809DA24-F452-4BC4-8621-D5A00A1B6CAE}" srcOrd="0" destOrd="0" presId="urn:microsoft.com/office/officeart/2018/2/layout/IconVerticalSolidList"/>
    <dgm:cxn modelId="{74C586D5-BEB4-4C64-8825-6476238084B5}" type="presParOf" srcId="{D809DA24-F452-4BC4-8621-D5A00A1B6CAE}" destId="{B51A8217-E221-4796-B7C9-4A817841BFF6}" srcOrd="0" destOrd="0" presId="urn:microsoft.com/office/officeart/2018/2/layout/IconVerticalSolidList"/>
    <dgm:cxn modelId="{DF4995FE-9403-45D3-8153-6E50750A350B}" type="presParOf" srcId="{D809DA24-F452-4BC4-8621-D5A00A1B6CAE}" destId="{4F8FCA9B-E137-457D-ADC2-1F1A1762DC8E}" srcOrd="1" destOrd="0" presId="urn:microsoft.com/office/officeart/2018/2/layout/IconVerticalSolidList"/>
    <dgm:cxn modelId="{27A0FE6A-FA71-4B8F-B4D5-F93F15D84EC6}" type="presParOf" srcId="{D809DA24-F452-4BC4-8621-D5A00A1B6CAE}" destId="{2AD9BFC8-A7E7-4B16-B0C5-1DEF2D1C5501}" srcOrd="2" destOrd="0" presId="urn:microsoft.com/office/officeart/2018/2/layout/IconVerticalSolidList"/>
    <dgm:cxn modelId="{8D2EB330-883A-4C8D-AE6B-CCB94BFFCA5E}" type="presParOf" srcId="{D809DA24-F452-4BC4-8621-D5A00A1B6CAE}" destId="{97C360A8-DA72-4F74-8EAE-8CBD470CA1C1}" srcOrd="3" destOrd="0" presId="urn:microsoft.com/office/officeart/2018/2/layout/IconVerticalSolidList"/>
    <dgm:cxn modelId="{78FDE80B-00E2-4D37-ADFF-47EA5C2B19C5}" type="presParOf" srcId="{DFAE124B-5B41-4373-BFBE-B48BFABD258F}" destId="{D692172B-C324-4448-8D8D-DB73EDB288E2}" srcOrd="1" destOrd="0" presId="urn:microsoft.com/office/officeart/2018/2/layout/IconVerticalSolidList"/>
    <dgm:cxn modelId="{A22CC899-29DF-42DF-9F8F-51DA83F4D237}" type="presParOf" srcId="{DFAE124B-5B41-4373-BFBE-B48BFABD258F}" destId="{31339837-9D0C-41A3-AEA4-BD2B5CF9F428}" srcOrd="2" destOrd="0" presId="urn:microsoft.com/office/officeart/2018/2/layout/IconVerticalSolidList"/>
    <dgm:cxn modelId="{71C713CD-AB1B-4BB3-8B1D-3505456E6E2F}" type="presParOf" srcId="{31339837-9D0C-41A3-AEA4-BD2B5CF9F428}" destId="{56670C24-37E1-4B4C-AACA-36B7D0A6E528}" srcOrd="0" destOrd="0" presId="urn:microsoft.com/office/officeart/2018/2/layout/IconVerticalSolidList"/>
    <dgm:cxn modelId="{72571984-3D3F-42D7-A93B-5348F5608ACC}" type="presParOf" srcId="{31339837-9D0C-41A3-AEA4-BD2B5CF9F428}" destId="{B383FC28-4B88-4B55-8E66-D03930E52F3F}" srcOrd="1" destOrd="0" presId="urn:microsoft.com/office/officeart/2018/2/layout/IconVerticalSolidList"/>
    <dgm:cxn modelId="{B0932198-5AF3-4D50-BDE4-C7C2D59DA790}" type="presParOf" srcId="{31339837-9D0C-41A3-AEA4-BD2B5CF9F428}" destId="{7EA31427-6F4D-48A7-B32E-03329E1CB4FB}" srcOrd="2" destOrd="0" presId="urn:microsoft.com/office/officeart/2018/2/layout/IconVerticalSolidList"/>
    <dgm:cxn modelId="{022D6ACD-5917-4E2D-BFD6-DB546A84E871}" type="presParOf" srcId="{31339837-9D0C-41A3-AEA4-BD2B5CF9F428}" destId="{B09A3F2A-6B03-4578-B78A-51B5B1335AE7}" srcOrd="3" destOrd="0" presId="urn:microsoft.com/office/officeart/2018/2/layout/IconVerticalSolidList"/>
    <dgm:cxn modelId="{1E06B60B-E0FC-4133-933D-660A413F8250}" type="presParOf" srcId="{DFAE124B-5B41-4373-BFBE-B48BFABD258F}" destId="{BBF62A6C-BE77-4838-A1C2-C3F112CA76CC}" srcOrd="3" destOrd="0" presId="urn:microsoft.com/office/officeart/2018/2/layout/IconVerticalSolidList"/>
    <dgm:cxn modelId="{52057C6D-BC03-463A-92EB-E3D36929D497}" type="presParOf" srcId="{DFAE124B-5B41-4373-BFBE-B48BFABD258F}" destId="{C1CB05FB-B791-4A0D-9F75-26AD789B4A2F}" srcOrd="4" destOrd="0" presId="urn:microsoft.com/office/officeart/2018/2/layout/IconVerticalSolidList"/>
    <dgm:cxn modelId="{79CA8CFF-880E-4B99-8E08-B4565270BE62}" type="presParOf" srcId="{C1CB05FB-B791-4A0D-9F75-26AD789B4A2F}" destId="{AA29E42C-9F4E-48E7-9B56-031476CEB35E}" srcOrd="0" destOrd="0" presId="urn:microsoft.com/office/officeart/2018/2/layout/IconVerticalSolidList"/>
    <dgm:cxn modelId="{7ACAA6CD-0C07-4EFE-8134-E6382361EE1F}" type="presParOf" srcId="{C1CB05FB-B791-4A0D-9F75-26AD789B4A2F}" destId="{2121E685-1D48-4D07-9804-0E9C708A1655}" srcOrd="1" destOrd="0" presId="urn:microsoft.com/office/officeart/2018/2/layout/IconVerticalSolidList"/>
    <dgm:cxn modelId="{96A97557-8230-4B78-B095-1F760051DA67}" type="presParOf" srcId="{C1CB05FB-B791-4A0D-9F75-26AD789B4A2F}" destId="{BD79EE7F-748B-41CA-8AB3-43C1791F7E04}" srcOrd="2" destOrd="0" presId="urn:microsoft.com/office/officeart/2018/2/layout/IconVerticalSolidList"/>
    <dgm:cxn modelId="{9208159E-F7CF-4045-9A6A-DE661642637B}" type="presParOf" srcId="{C1CB05FB-B791-4A0D-9F75-26AD789B4A2F}" destId="{CAFB2A94-8FCE-4DFF-A245-8535630620F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A8217-E221-4796-B7C9-4A817841BFF6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FCA9B-E137-457D-ADC2-1F1A1762DC8E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360A8-DA72-4F74-8EAE-8CBD470CA1C1}">
      <dsp:nvSpPr>
        <dsp:cNvPr id="0" name=""/>
        <dsp:cNvSpPr/>
      </dsp:nvSpPr>
      <dsp:spPr>
        <a:xfrm>
          <a:off x="1508391" y="558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Педагог-психолог </a:t>
          </a:r>
          <a:endParaRPr lang="en-US" sz="2500" kern="1200" dirty="0"/>
        </a:p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/>
            <a:t>Шмытько Инна Ивановна</a:t>
          </a:r>
          <a:endParaRPr lang="en-US" sz="2500" kern="1200" dirty="0"/>
        </a:p>
      </dsp:txBody>
      <dsp:txXfrm>
        <a:off x="1508391" y="558"/>
        <a:ext cx="4987658" cy="1305966"/>
      </dsp:txXfrm>
    </dsp:sp>
    <dsp:sp modelId="{56670C24-37E1-4B4C-AACA-36B7D0A6E528}">
      <dsp:nvSpPr>
        <dsp:cNvPr id="0" name=""/>
        <dsp:cNvSpPr/>
      </dsp:nvSpPr>
      <dsp:spPr>
        <a:xfrm>
          <a:off x="0" y="1922464"/>
          <a:ext cx="6496050" cy="7270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3FC28-4B88-4B55-8E66-D03930E52F3F}">
      <dsp:nvSpPr>
        <dsp:cNvPr id="0" name=""/>
        <dsp:cNvSpPr/>
      </dsp:nvSpPr>
      <dsp:spPr>
        <a:xfrm>
          <a:off x="379109" y="2062370"/>
          <a:ext cx="718281" cy="7182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A3F2A-6B03-4578-B78A-51B5B1335AE7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>
              <a:solidFill>
                <a:schemeClr val="accent4">
                  <a:lumMod val="50000"/>
                </a:schemeClr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inna</a:t>
          </a:r>
          <a:r>
            <a:rPr lang="en-US" sz="2500" u="sng" kern="1200" dirty="0">
              <a:solidFill>
                <a:schemeClr val="accent4">
                  <a:lumMod val="50000"/>
                </a:schemeClr>
              </a:solidFill>
            </a:rPr>
            <a:t>shm@inbox.ru</a:t>
          </a:r>
        </a:p>
      </dsp:txBody>
      <dsp:txXfrm>
        <a:off x="1508391" y="1633016"/>
        <a:ext cx="4987658" cy="1305966"/>
      </dsp:txXfrm>
    </dsp:sp>
    <dsp:sp modelId="{AA29E42C-9F4E-48E7-9B56-031476CEB35E}">
      <dsp:nvSpPr>
        <dsp:cNvPr id="0" name=""/>
        <dsp:cNvSpPr/>
      </dsp:nvSpPr>
      <dsp:spPr>
        <a:xfrm>
          <a:off x="0" y="2626269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1E685-1D48-4D07-9804-0E9C708A1655}">
      <dsp:nvSpPr>
        <dsp:cNvPr id="0" name=""/>
        <dsp:cNvSpPr/>
      </dsp:nvSpPr>
      <dsp:spPr>
        <a:xfrm>
          <a:off x="391011" y="2987831"/>
          <a:ext cx="718281" cy="7182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B2A94-8FCE-4DFF-A245-8535630620F7}">
      <dsp:nvSpPr>
        <dsp:cNvPr id="0" name=""/>
        <dsp:cNvSpPr/>
      </dsp:nvSpPr>
      <dsp:spPr>
        <a:xfrm>
          <a:off x="1508391" y="2788620"/>
          <a:ext cx="4987658" cy="1043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+79035265216</a:t>
          </a:r>
        </a:p>
      </dsp:txBody>
      <dsp:txXfrm>
        <a:off x="1508391" y="2788620"/>
        <a:ext cx="4987658" cy="104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0D2B2-1196-4ADB-AC69-AD3C19B3D6B4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6C85-D757-4ED8-A8CC-EEC3E05FD0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9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E6C85-D757-4ED8-A8CC-EEC3E05FD0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4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A6949-0E55-4F9D-B90C-295F1D276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113184"/>
            <a:ext cx="8825658" cy="2875720"/>
          </a:xfrm>
        </p:spPr>
        <p:txBody>
          <a:bodyPr/>
          <a:lstStyle/>
          <a:p>
            <a:r>
              <a:rPr lang="ru-RU" b="1" dirty="0"/>
              <a:t>Управление собой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F69C2-76B0-4027-B631-09D3DD183F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053184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E98014-BA31-4D5E-88DB-934DF306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46922"/>
            <a:ext cx="9404723" cy="4611756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ЛЮБОВЬ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=</a:t>
            </a:r>
            <a:br>
              <a:rPr lang="ru-RU" sz="6000" b="1" dirty="0"/>
            </a:br>
            <a:r>
              <a:rPr lang="ru-RU" sz="6000" b="1" dirty="0"/>
              <a:t>ДОВЕРИЕ</a:t>
            </a:r>
            <a:br>
              <a:rPr lang="ru-RU" sz="6000" b="1" dirty="0"/>
            </a:br>
            <a:r>
              <a:rPr lang="ru-RU" sz="6000" b="1" dirty="0"/>
              <a:t>+</a:t>
            </a:r>
            <a:br>
              <a:rPr lang="ru-RU" sz="6000" b="1" dirty="0"/>
            </a:br>
            <a:r>
              <a:rPr lang="ru-RU" sz="6000" b="1" dirty="0"/>
              <a:t>РАДОСТЬ</a:t>
            </a:r>
            <a:br>
              <a:rPr lang="ru-RU" sz="6000" b="1" dirty="0"/>
            </a:b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2608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EE48E7-FEC9-48F4-B80D-22F1D0700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52" y="1126435"/>
            <a:ext cx="9123182" cy="4863547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chemeClr val="bg2">
                    <a:lumMod val="50000"/>
                  </a:schemeClr>
                </a:solidFill>
              </a:rPr>
              <a:t>РАЗОЧАРОВАНИЕ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=</a:t>
            </a:r>
            <a:br>
              <a:rPr lang="ru-RU" sz="6000" b="1" dirty="0"/>
            </a:br>
            <a:r>
              <a:rPr lang="ru-RU" sz="6000" b="1" dirty="0"/>
              <a:t>УДИВЛЕНИЕ</a:t>
            </a:r>
            <a:br>
              <a:rPr lang="ru-RU" sz="6000" b="1" dirty="0"/>
            </a:br>
            <a:r>
              <a:rPr lang="ru-RU" sz="6000" b="1" dirty="0"/>
              <a:t>+</a:t>
            </a:r>
            <a:br>
              <a:rPr lang="ru-RU" sz="6000" b="1" dirty="0"/>
            </a:br>
            <a:r>
              <a:rPr lang="ru-RU" sz="6000" b="1" dirty="0"/>
              <a:t>ГРУСТЬ</a:t>
            </a:r>
            <a:br>
              <a:rPr lang="ru-RU" sz="6000" b="1" dirty="0"/>
            </a:b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428244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D85D5AA8-773B-469A-8802-9645A4DC9B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4A0821-0A2E-4F26-9BBC-C0694B4E5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0" y="643467"/>
            <a:ext cx="3913673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75AF42C-C556-454E-B2D3-2C917CB812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572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18EF590-7FA9-4B2C-838B-03FCBE65A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Дневник эмоций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95AC1C-9FFF-4B0A-9516-F540EBC21D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472" r="472"/>
          <a:stretch>
            <a:fillRect/>
          </a:stretch>
        </p:blipFill>
        <p:spPr>
          <a:xfrm>
            <a:off x="1830152" y="647698"/>
            <a:ext cx="3898065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3827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CF17445-ACD6-4790-ACEB-90E427EE3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Что делать с эмоциями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8DB107-6926-46F4-A585-31C537B39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7831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597244B-F111-415E-9583-2259F47D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Я Управляю эмоциями</a:t>
            </a:r>
            <a:endParaRPr lang="en-US" sz="7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" name="Freeform: Shape 50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133C003-6408-4C7C-945F-03A131361B6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5000" r="15000"/>
          <a:stretch>
            <a:fillRect/>
          </a:stretch>
        </p:blipFill>
        <p:spPr>
          <a:xfrm>
            <a:off x="648808" y="1447800"/>
            <a:ext cx="2933700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6383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C741A15-E241-43F9-B364-C1226B6C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119086"/>
            <a:ext cx="8825660" cy="2206171"/>
          </a:xfrm>
        </p:spPr>
        <p:txBody>
          <a:bodyPr/>
          <a:lstStyle/>
          <a:p>
            <a:r>
              <a:rPr lang="ru-RU" sz="9600" dirty="0"/>
              <a:t>Я  не  эмоция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2E0052B-7623-4281-A9D9-BCEA027B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729" y="3178629"/>
            <a:ext cx="1591357" cy="11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8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52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84FF6C-2FE9-4CFC-8CF1-05E8EC41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 занятия</a:t>
            </a:r>
            <a:endParaRPr lang="en-US" sz="42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A877936-F7E1-4D5D-B018-8BA6D6DD3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1</a:t>
            </a:r>
            <a:r>
              <a:rPr lang="en-US" sz="1400"/>
              <a:t>	Мы поняли, как важно управлять своими эмоциями.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2.</a:t>
            </a:r>
            <a:r>
              <a:rPr lang="en-US" sz="1400"/>
              <a:t>	Многое в нашей жизни зависит не столько от обстоятельств, сколько от того, как мы к этому относимся.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3.</a:t>
            </a:r>
            <a:r>
              <a:rPr lang="en-US" sz="1400"/>
              <a:t>	Мы узнали, что эмоции могут нам не только мешать, но и быть нашими помощниками.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4.</a:t>
            </a:r>
            <a:r>
              <a:rPr lang="en-US" sz="1400"/>
              <a:t>	Что все эмоции нужны и важны.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5.</a:t>
            </a:r>
            <a:r>
              <a:rPr lang="en-US" sz="1400"/>
              <a:t>	Получили формулу реагирования, вербализации своего состояния.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6.</a:t>
            </a:r>
            <a:r>
              <a:rPr lang="en-US" sz="1400"/>
              <a:t>	Узнали  о колесе эмоций, которое можно сделать своим настольным инструментом для лучшего понимания процессов, происходящих с нашими детьми, и конечно же, с нами самими.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7.</a:t>
            </a:r>
            <a:r>
              <a:rPr lang="en-US" sz="1400"/>
              <a:t>	Рассмотрели инструменты, помогающие нам понять и отследить наши типовые эмоции, отследить состояние наших детей (неделька эмоций, дневник эмоций)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8.</a:t>
            </a:r>
            <a:r>
              <a:rPr lang="en-US" sz="1400"/>
              <a:t>	Узнали, что мы можем научить наших детей управлять своими эмоциями, что это в нашей власти.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9.	</a:t>
            </a:r>
            <a:r>
              <a:rPr lang="en-US" sz="1400"/>
              <a:t>И теперь мы знаем, что я не равно мои эмоции.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1400" dirty="0"/>
              <a:t>10.	 </a:t>
            </a:r>
            <a:r>
              <a:rPr lang="en-US" sz="1400"/>
              <a:t>И что эмоции очень заметно влияют на наше физическое состояние и на наше здоровье.</a:t>
            </a:r>
            <a:endParaRPr lang="en-US" sz="1400" dirty="0"/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232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B8F9CB-890B-4CB8-B503-188A763E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632AB4-3837-4FD0-8B62-0A18B573F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393B4A7-6ABF-423D-A762-3CDB4897A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D2319A-6FA9-4EFB-9EDF-7304467425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692A93-3514-4486-8B67-CCA4E0259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AD250C-F2EA-449F-9B14-DF5BB674C5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D0A438-1AE0-4B66-B107-61907C745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Спасибо за внимание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Текст 2">
            <a:extLst>
              <a:ext uri="{FF2B5EF4-FFF2-40B4-BE49-F238E27FC236}">
                <a16:creationId xmlns:a16="http://schemas.microsoft.com/office/drawing/2014/main" xmlns="" id="{1113E30D-A676-4E0D-808A-36F6A2BD8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8256685"/>
              </p:ext>
            </p:extLst>
          </p:nvPr>
        </p:nvGraphicFramePr>
        <p:xfrm>
          <a:off x="4928630" y="102373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0712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4A21DE-EBFC-4BF6-B2C8-809961F2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48139"/>
            <a:ext cx="9404723" cy="547314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Научится управлять своими    эмоциями и эмоциями других</a:t>
            </a:r>
            <a:b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Увидеть свои сильные стороны и скрытые таланты.</a:t>
            </a: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Узнать, как все успевать и как победить лень.</a:t>
            </a: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27411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E5EBDF-E6CD-4E21-B133-86BFE3A1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Управление собой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161045-F002-4902-99CC-8554848C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3600" b="1" dirty="0">
                <a:latin typeface="Corbel" panose="020B0503020204020204"/>
                <a:ea typeface="+mn-ea"/>
                <a:cs typeface="+mn-cs"/>
              </a:rPr>
              <a:t>1. </a:t>
            </a:r>
            <a:r>
              <a:rPr lang="ru-RU" sz="4400" b="1" dirty="0">
                <a:latin typeface="Corbel" panose="020B0503020204020204"/>
                <a:ea typeface="+mn-ea"/>
                <a:cs typeface="+mn-cs"/>
              </a:rPr>
              <a:t>Что значит «управлять собой», «слушать себя»</a:t>
            </a:r>
          </a:p>
          <a:p>
            <a:pPr marL="0" lvl="0" indent="0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4400" b="1" dirty="0">
                <a:latin typeface="Corbel" panose="020B0503020204020204"/>
                <a:ea typeface="+mn-ea"/>
                <a:cs typeface="+mn-cs"/>
              </a:rPr>
              <a:t>2. Для чего нужны эмоции?</a:t>
            </a:r>
          </a:p>
          <a:p>
            <a:pPr marL="0" lvl="0" indent="0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4400" b="1" dirty="0">
                <a:latin typeface="Corbel" panose="020B0503020204020204"/>
                <a:ea typeface="+mn-ea"/>
                <a:cs typeface="+mn-cs"/>
              </a:rPr>
              <a:t>3. Какие бывают эмоции</a:t>
            </a:r>
          </a:p>
          <a:p>
            <a:pPr marL="0" lvl="0" indent="0" defTabSz="914400">
              <a:lnSpc>
                <a:spcPct val="90000"/>
              </a:lnSpc>
              <a:spcBef>
                <a:spcPts val="1100"/>
              </a:spcBef>
              <a:buClrTx/>
              <a:buSzTx/>
              <a:buNone/>
            </a:pPr>
            <a:r>
              <a:rPr lang="ru-RU" sz="4400" b="1" dirty="0">
                <a:latin typeface="Corbel" panose="020B0503020204020204"/>
                <a:ea typeface="+mn-ea"/>
                <a:cs typeface="+mn-cs"/>
              </a:rPr>
              <a:t>4. Что делать с эмоциями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0367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E8AE287-9C96-4758-8321-A6FCB0AD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1. Что значит "управлять собой",</a:t>
            </a:r>
            <a:endParaRPr lang="en-US" sz="61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C62008-D982-428B-B576-965F17663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2012" y="4777380"/>
            <a:ext cx="5222326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>
                <a:solidFill>
                  <a:schemeClr val="tx2">
                    <a:lumMod val="40000"/>
                    <a:lumOff val="60000"/>
                  </a:schemeClr>
                </a:solidFill>
              </a:rPr>
              <a:t>«слушать себя»</a:t>
            </a:r>
            <a:endParaRPr lang="en-US" sz="2000" cap="all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610A7F3-9467-4C28-9258-DCFD163CED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3333" r="3333"/>
          <a:stretch>
            <a:fillRect/>
          </a:stretch>
        </p:blipFill>
        <p:spPr>
          <a:xfrm>
            <a:off x="648797" y="1447800"/>
            <a:ext cx="2933721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6680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30902-7078-49DD-84E5-2A65F366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34904"/>
            <a:ext cx="9904658" cy="416403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на 10% состоит из того, что происходит, </a:t>
            </a:r>
            <a:b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 90% - как мы к этому относимся.</a:t>
            </a:r>
            <a: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12010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E77C3FD-4EEC-446C-966C-A0766001F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2. Для чего нужны эмоции</a:t>
            </a: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8850B1D-D6C6-4868-8568-DE7A8FA40C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3333" r="3333"/>
          <a:stretch>
            <a:fillRect/>
          </a:stretch>
        </p:blipFill>
        <p:spPr>
          <a:xfrm>
            <a:off x="648797" y="1447800"/>
            <a:ext cx="2933721" cy="4191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2486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5788C2D-F8E8-4037-A9BB-9D9456CE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7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3. Какие бывают эмоции</a:t>
            </a:r>
            <a:endParaRPr lang="en-US" sz="7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573170-CE1A-4FD6-80D0-02B0D10592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114" r="114"/>
          <a:stretch>
            <a:fillRect/>
          </a:stretch>
        </p:blipFill>
        <p:spPr>
          <a:xfrm>
            <a:off x="647240" y="1448249"/>
            <a:ext cx="2936836" cy="4190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990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A4C2B5-4A9E-4B67-8FDD-868858171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35" y="322819"/>
            <a:ext cx="7047587" cy="621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24672-6150-478C-95F7-90C566BC9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901148"/>
            <a:ext cx="8348870" cy="4969565"/>
          </a:xfrm>
        </p:spPr>
        <p:txBody>
          <a:bodyPr/>
          <a:lstStyle/>
          <a:p>
            <a:pPr algn="ctr"/>
            <a:r>
              <a:rPr lang="ru-RU" sz="6600" b="1" dirty="0">
                <a:solidFill>
                  <a:schemeClr val="accent1">
                    <a:lumMod val="50000"/>
                  </a:schemeClr>
                </a:solidFill>
              </a:rPr>
              <a:t>АГРЕССИЯ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/>
              <a:t> =</a:t>
            </a:r>
            <a:br>
              <a:rPr lang="ru-RU" sz="6000" b="1" dirty="0"/>
            </a:br>
            <a:r>
              <a:rPr lang="ru-RU" sz="6000" b="1" dirty="0"/>
              <a:t>ГНЕВ</a:t>
            </a:r>
            <a:br>
              <a:rPr lang="ru-RU" sz="6000" b="1" dirty="0"/>
            </a:br>
            <a:r>
              <a:rPr lang="ru-RU" sz="6000" b="1" dirty="0"/>
              <a:t>+</a:t>
            </a:r>
            <a:br>
              <a:rPr lang="ru-RU" sz="6000" b="1" dirty="0"/>
            </a:br>
            <a:r>
              <a:rPr lang="ru-RU" sz="6000" b="1" dirty="0"/>
              <a:t>ОЖИДАНИЯ</a:t>
            </a:r>
            <a:br>
              <a:rPr lang="ru-RU" sz="6000" b="1" dirty="0"/>
            </a:b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655499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107</Words>
  <Application>Microsoft Office PowerPoint</Application>
  <PresentationFormat>Произвольный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Управление собой </vt:lpstr>
      <vt:lpstr> - Научится управлять своими    эмоциями и эмоциями других  - Увидеть свои сильные стороны и скрытые таланты.  - Узнать, как все успевать и как победить лень. </vt:lpstr>
      <vt:lpstr>Управление собой</vt:lpstr>
      <vt:lpstr>1. Что значит "управлять собой",</vt:lpstr>
      <vt:lpstr>Жизнь на 10% состоит из того, что происходит,  и на 90% - как мы к этому относимся. </vt:lpstr>
      <vt:lpstr>2. Для чего нужны эмоции</vt:lpstr>
      <vt:lpstr>3. Какие бывают эмоции</vt:lpstr>
      <vt:lpstr>Презентация PowerPoint</vt:lpstr>
      <vt:lpstr>АГРЕССИЯ  = ГНЕВ + ОЖИДАНИЯ </vt:lpstr>
      <vt:lpstr>ЛЮБОВЬ = ДОВЕРИЕ + РАДОСТЬ </vt:lpstr>
      <vt:lpstr>РАЗОЧАРОВАНИЕ = УДИВЛЕНИЕ + ГРУСТЬ </vt:lpstr>
      <vt:lpstr>Презентация PowerPoint</vt:lpstr>
      <vt:lpstr>Дневник эмоций</vt:lpstr>
      <vt:lpstr>Что делать с эмоциями</vt:lpstr>
      <vt:lpstr>Я Управляю эмоциями</vt:lpstr>
      <vt:lpstr>Я  не  эмоция</vt:lpstr>
      <vt:lpstr>Итоги занятия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собой</dc:title>
  <dc:creator>Инна Шмытько</dc:creator>
  <cp:lastModifiedBy>IT01</cp:lastModifiedBy>
  <cp:revision>45</cp:revision>
  <dcterms:created xsi:type="dcterms:W3CDTF">2020-04-13T09:41:31Z</dcterms:created>
  <dcterms:modified xsi:type="dcterms:W3CDTF">2023-01-09T07:59:10Z</dcterms:modified>
</cp:coreProperties>
</file>