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37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74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6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5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56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6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64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3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D3DD-21C3-4305-8087-9EB597D13487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0F122-52B4-465E-B5BA-99AAA1D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3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8872" y="34735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u="sng" dirty="0" smtClean="0"/>
              <a:t>Техника безопасности на лыжах</a:t>
            </a:r>
            <a:r>
              <a:rPr lang="ru-RU" sz="9600" dirty="0" smtClean="0"/>
              <a:t/>
            </a:r>
            <a:br>
              <a:rPr lang="ru-RU" sz="9600" dirty="0" smtClean="0"/>
            </a:br>
            <a:endParaRPr lang="ru-RU" sz="9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555043" y="5861154"/>
            <a:ext cx="4297180" cy="505918"/>
          </a:xfrm>
        </p:spPr>
        <p:txBody>
          <a:bodyPr/>
          <a:lstStyle/>
          <a:p>
            <a:pPr algn="r"/>
            <a:r>
              <a:rPr lang="ru-RU" b="1" dirty="0" smtClean="0"/>
              <a:t>Ярыгина Э. 8а3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948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16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безопасности на лыжах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584" y="1079292"/>
            <a:ext cx="7451360" cy="5546360"/>
          </a:xfrm>
        </p:spPr>
        <p:txBody>
          <a:bodyPr/>
          <a:lstStyle/>
          <a:p>
            <a:pPr marL="0" indent="0">
              <a:buNone/>
            </a:pPr>
            <a:r>
              <a:rPr lang="ru-RU" i="1" u="sng" dirty="0" smtClean="0"/>
              <a:t>Общие требования к безопасности лыжных тренировок:</a:t>
            </a:r>
          </a:p>
          <a:p>
            <a:r>
              <a:rPr lang="ru-RU" dirty="0" smtClean="0"/>
              <a:t>К занятиям могут быть допущены лишь дети и юноши, прошедшие медицинский осмотр и прослушавшие соответствующий инструктаж.</a:t>
            </a:r>
          </a:p>
          <a:p>
            <a:r>
              <a:rPr lang="ru-RU" dirty="0" smtClean="0"/>
              <a:t>При проведении лыжной тренировки следует помнить и учитывать возможные </a:t>
            </a:r>
          </a:p>
          <a:p>
            <a:r>
              <a:rPr lang="ru-RU" dirty="0" smtClean="0"/>
              <a:t>Основные опасности: </a:t>
            </a:r>
          </a:p>
          <a:p>
            <a:r>
              <a:rPr lang="ru-RU" dirty="0" smtClean="0"/>
              <a:t>1. Обморожения;</a:t>
            </a:r>
          </a:p>
          <a:p>
            <a:r>
              <a:rPr lang="ru-RU" dirty="0" smtClean="0"/>
              <a:t>2. Травмы из-за ненадежного крепления обуви к лыжам;</a:t>
            </a:r>
          </a:p>
          <a:p>
            <a:r>
              <a:rPr lang="ru-RU" dirty="0" smtClean="0"/>
              <a:t>3. Травмы при падении.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4944" y="1079293"/>
            <a:ext cx="4107305" cy="25333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9329" y="3852472"/>
            <a:ext cx="4122919" cy="24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1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04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безопасности на лыжах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2452" y="1424066"/>
            <a:ext cx="8154650" cy="5231567"/>
          </a:xfrm>
        </p:spPr>
        <p:txBody>
          <a:bodyPr/>
          <a:lstStyle/>
          <a:p>
            <a:pPr marL="0" indent="0">
              <a:buNone/>
            </a:pPr>
            <a:r>
              <a:rPr lang="ru-RU" i="1" u="sng" dirty="0" smtClean="0"/>
              <a:t>Основные требования перед началом тренировки</a:t>
            </a:r>
          </a:p>
          <a:p>
            <a:endParaRPr lang="ru-RU" dirty="0" smtClean="0"/>
          </a:p>
          <a:p>
            <a:r>
              <a:rPr lang="ru-RU" dirty="0" smtClean="0"/>
              <a:t>Исправность лыжного инвентаря и особенно крепления ботинок должны быть тщательно проверены.</a:t>
            </a:r>
          </a:p>
          <a:p>
            <a:r>
              <a:rPr lang="ru-RU" dirty="0" smtClean="0"/>
              <a:t>Безопасность на лыжах также требует проверки трассы на предмет опасных мест, которые могут привести к травме.</a:t>
            </a:r>
          </a:p>
          <a:p>
            <a:r>
              <a:rPr lang="ru-RU" dirty="0" smtClean="0"/>
              <a:t>Одежда должна подбираться в расчете на низкую температуру. При этом она не должна стеснять движений.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33927"/>
            <a:ext cx="3882452" cy="25183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02177"/>
            <a:ext cx="3882452" cy="251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4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16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безопасности на лыжах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814" y="1079292"/>
            <a:ext cx="6700602" cy="5426439"/>
          </a:xfrm>
        </p:spPr>
        <p:txBody>
          <a:bodyPr/>
          <a:lstStyle/>
          <a:p>
            <a:pPr marL="0" indent="0">
              <a:buNone/>
            </a:pPr>
            <a:r>
              <a:rPr lang="ru-RU" i="1" u="sng" dirty="0" smtClean="0"/>
              <a:t>Техника </a:t>
            </a:r>
            <a:r>
              <a:rPr lang="ru-RU" i="1" u="sng" dirty="0"/>
              <a:t>безопасности на лыжах во время тренировки </a:t>
            </a:r>
            <a:endParaRPr lang="ru-RU" i="1" u="sng" dirty="0" smtClean="0"/>
          </a:p>
          <a:p>
            <a:r>
              <a:rPr lang="ru-RU" dirty="0" smtClean="0"/>
              <a:t>Соблюдение </a:t>
            </a:r>
            <a:r>
              <a:rPr lang="ru-RU" dirty="0"/>
              <a:t>интервала в 3-4 метра между участниками </a:t>
            </a:r>
            <a:r>
              <a:rPr lang="ru-RU" dirty="0" smtClean="0"/>
              <a:t>движения</a:t>
            </a:r>
          </a:p>
          <a:p>
            <a:r>
              <a:rPr lang="ru-RU" dirty="0" smtClean="0"/>
              <a:t>Категорически </a:t>
            </a:r>
            <a:r>
              <a:rPr lang="ru-RU" dirty="0"/>
              <a:t>запрещается продолжать движение после первых признаков </a:t>
            </a:r>
            <a:r>
              <a:rPr lang="ru-RU" dirty="0" smtClean="0"/>
              <a:t>обморожения</a:t>
            </a:r>
          </a:p>
          <a:p>
            <a:r>
              <a:rPr lang="ru-RU" dirty="0" smtClean="0"/>
              <a:t>Категорически запрещается курить и жевать жвачку во время проведения практических занятий.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416" y="944381"/>
            <a:ext cx="4921770" cy="29230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9446" y="4002373"/>
            <a:ext cx="5407740" cy="285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3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07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безопасности на лыжах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2294" y="1214203"/>
            <a:ext cx="7734926" cy="5096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u="sng" dirty="0" smtClean="0"/>
              <a:t>Техника безопасности на лыжах в аварийных ситуациях</a:t>
            </a:r>
          </a:p>
          <a:p>
            <a:r>
              <a:rPr lang="ru-RU" dirty="0" smtClean="0"/>
              <a:t>При поломке оборудования или же при других непредвиденных ситуациях, затрудняющих продвижение, необходимо сообщить об этом учителю</a:t>
            </a:r>
            <a:r>
              <a:rPr lang="en-US" dirty="0" smtClean="0"/>
              <a:t>/</a:t>
            </a:r>
            <a:r>
              <a:rPr lang="ru-RU" dirty="0" smtClean="0"/>
              <a:t>преподавателю. </a:t>
            </a:r>
          </a:p>
          <a:p>
            <a:r>
              <a:rPr lang="ru-RU" dirty="0" smtClean="0"/>
              <a:t>При получении обморожения одним из членов группы или же в случае травмы немедленно оказать ему первую помощь и, если необходимо, отправить в медицинское учреждение, предупредив преподавателя </a:t>
            </a:r>
            <a:r>
              <a:rPr lang="ru-RU" smtClean="0"/>
              <a:t>и дирекцию </a:t>
            </a:r>
            <a:r>
              <a:rPr lang="ru-RU" dirty="0" smtClean="0"/>
              <a:t>учебного заведения.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572" y="931971"/>
            <a:ext cx="3290841" cy="30714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571" y="4110695"/>
            <a:ext cx="3290841" cy="220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95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91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безопасности на лыжах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793" y="959370"/>
            <a:ext cx="7300210" cy="5546361"/>
          </a:xfrm>
        </p:spPr>
        <p:txBody>
          <a:bodyPr/>
          <a:lstStyle/>
          <a:p>
            <a:pPr marL="0" indent="0">
              <a:buNone/>
            </a:pPr>
            <a:r>
              <a:rPr lang="ru-RU" i="1" u="sng" dirty="0" smtClean="0"/>
              <a:t>Безопасность по окончании тренировки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Перед входом в помещение счистить снег с лыж, а зайдя в помещение, связать их вместе.</a:t>
            </a:r>
          </a:p>
          <a:p>
            <a:r>
              <a:rPr lang="ru-RU" dirty="0" smtClean="0"/>
              <a:t>Спортивный инвентарь поместить в специально отведенное место.</a:t>
            </a:r>
          </a:p>
          <a:p>
            <a:r>
              <a:rPr lang="ru-RU" dirty="0" smtClean="0"/>
              <a:t>Принять душ после занятий и переодеться в сухую одежду.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9754" y="794480"/>
            <a:ext cx="4047343" cy="30355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5003" y="4018195"/>
            <a:ext cx="3978639" cy="265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66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274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Техника безопасности на лыжах </vt:lpstr>
      <vt:lpstr>Техника безопасности на лыжах </vt:lpstr>
      <vt:lpstr>Техника безопасности на лыжах </vt:lpstr>
      <vt:lpstr>Техника безопасности на лыжах </vt:lpstr>
      <vt:lpstr>Техника безопасности на лыжах </vt:lpstr>
      <vt:lpstr>Техника безопасности на лыжах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на лыжах</dc:title>
  <dc:creator>Элина Ярыгина</dc:creator>
  <cp:lastModifiedBy>Наталия</cp:lastModifiedBy>
  <cp:revision>6</cp:revision>
  <dcterms:created xsi:type="dcterms:W3CDTF">2018-02-25T17:40:11Z</dcterms:created>
  <dcterms:modified xsi:type="dcterms:W3CDTF">2020-02-09T20:29:34Z</dcterms:modified>
</cp:coreProperties>
</file>