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333" r:id="rId3"/>
    <p:sldId id="308" r:id="rId4"/>
    <p:sldId id="293" r:id="rId5"/>
    <p:sldId id="340" r:id="rId6"/>
    <p:sldId id="341" r:id="rId7"/>
    <p:sldId id="343" r:id="rId8"/>
    <p:sldId id="313" r:id="rId9"/>
    <p:sldId id="344" r:id="rId10"/>
    <p:sldId id="349" r:id="rId11"/>
    <p:sldId id="350" r:id="rId12"/>
    <p:sldId id="355" r:id="rId13"/>
    <p:sldId id="356" r:id="rId14"/>
    <p:sldId id="347" r:id="rId15"/>
    <p:sldId id="346" r:id="rId16"/>
    <p:sldId id="345" r:id="rId17"/>
    <p:sldId id="294" r:id="rId18"/>
    <p:sldId id="335" r:id="rId19"/>
    <p:sldId id="295" r:id="rId20"/>
    <p:sldId id="358" r:id="rId21"/>
    <p:sldId id="359" r:id="rId22"/>
    <p:sldId id="360" r:id="rId23"/>
    <p:sldId id="361" r:id="rId24"/>
    <p:sldId id="362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442098A-1A7E-4841-A096-8CF8DB22FC46}">
          <p14:sldIdLst>
            <p14:sldId id="256"/>
          </p14:sldIdLst>
        </p14:section>
        <p14:section name="Раздел без заголовка" id="{39F06923-2E2E-4895-AC0E-104D40953E1A}">
          <p14:sldIdLst>
            <p14:sldId id="333"/>
            <p14:sldId id="308"/>
            <p14:sldId id="293"/>
            <p14:sldId id="340"/>
            <p14:sldId id="341"/>
            <p14:sldId id="343"/>
            <p14:sldId id="313"/>
            <p14:sldId id="344"/>
            <p14:sldId id="349"/>
            <p14:sldId id="350"/>
            <p14:sldId id="355"/>
            <p14:sldId id="356"/>
            <p14:sldId id="347"/>
            <p14:sldId id="346"/>
            <p14:sldId id="345"/>
            <p14:sldId id="294"/>
            <p14:sldId id="335"/>
            <p14:sldId id="295"/>
            <p14:sldId id="358"/>
            <p14:sldId id="359"/>
            <p14:sldId id="360"/>
            <p14:sldId id="361"/>
            <p14:sldId id="362"/>
          </p14:sldIdLst>
        </p14:section>
      </p14:sectionLst>
    </p:ex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Инна Шмытько" initials="ИШ" lastIdx="2" clrIdx="0">
    <p:extLst>
      <p:ext uri="{19B8F6BF-5375-455C-9EA6-DF929625EA0E}">
        <p15:presenceInfo xmlns="" xmlns:p15="http://schemas.microsoft.com/office/powerpoint/2012/main" userId="a52ec7c5bf9a8e9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12" autoAdjust="0"/>
    <p:restoredTop sz="94291" autoAdjust="0"/>
  </p:normalViewPr>
  <p:slideViewPr>
    <p:cSldViewPr snapToGrid="0">
      <p:cViewPr varScale="1">
        <p:scale>
          <a:sx n="74" d="100"/>
          <a:sy n="74" d="100"/>
        </p:scale>
        <p:origin x="-606" y="-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294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7" Type="http://schemas.openxmlformats.org/officeDocument/2006/relationships/image" Target="../media/image31.svg"/><Relationship Id="rId2" Type="http://schemas.openxmlformats.org/officeDocument/2006/relationships/image" Target="../media/image8.png"/><Relationship Id="rId1" Type="http://schemas.openxmlformats.org/officeDocument/2006/relationships/hyperlink" Target="mailto:innashm@inbox.ru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29.svg"/><Relationship Id="rId4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73A248-5140-4044-BE92-60848497268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59F41916-B4E8-4EBF-A169-B8B3EF26F5E9}">
      <dgm:prSet/>
      <dgm:spPr/>
      <dgm:t>
        <a:bodyPr/>
        <a:lstStyle/>
        <a:p>
          <a:pPr>
            <a:lnSpc>
              <a:spcPct val="100000"/>
            </a:lnSpc>
          </a:pPr>
          <a:r>
            <a:rPr lang="ru-RU" dirty="0"/>
            <a:t>Педагог-психолог </a:t>
          </a:r>
          <a:endParaRPr lang="en-US" dirty="0"/>
        </a:p>
        <a:p>
          <a:pPr>
            <a:lnSpc>
              <a:spcPct val="100000"/>
            </a:lnSpc>
          </a:pPr>
          <a:r>
            <a:rPr lang="ru-RU" dirty="0"/>
            <a:t>Шмытько Инна Ивановна</a:t>
          </a:r>
          <a:endParaRPr lang="en-US" dirty="0"/>
        </a:p>
      </dgm:t>
    </dgm:pt>
    <dgm:pt modelId="{3062E32F-F4FC-42FD-9460-C662AA54488E}" type="parTrans" cxnId="{B692C0F8-88DA-47B2-ABE1-0372C5F7E904}">
      <dgm:prSet/>
      <dgm:spPr/>
      <dgm:t>
        <a:bodyPr/>
        <a:lstStyle/>
        <a:p>
          <a:endParaRPr lang="en-US"/>
        </a:p>
      </dgm:t>
    </dgm:pt>
    <dgm:pt modelId="{A7137584-C96E-4E7E-A39E-05A43700CDA6}" type="sibTrans" cxnId="{B692C0F8-88DA-47B2-ABE1-0372C5F7E904}">
      <dgm:prSet/>
      <dgm:spPr/>
      <dgm:t>
        <a:bodyPr/>
        <a:lstStyle/>
        <a:p>
          <a:endParaRPr lang="en-US"/>
        </a:p>
      </dgm:t>
    </dgm:pt>
    <dgm:pt modelId="{854F027A-40FE-4B23-A146-1118D82F997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u="sng" dirty="0">
              <a:solidFill>
                <a:schemeClr val="accent4">
                  <a:lumMod val="50000"/>
                </a:schemeClr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="" xmlns:ahyp="http://schemas.microsoft.com/office/drawing/2018/hyperlinkcolor" val="tx"/>
                  </a:ext>
                </a:extLst>
              </a:hlinkClick>
            </a:rPr>
            <a:t>inna</a:t>
          </a:r>
          <a:r>
            <a:rPr lang="en-US" u="sng" dirty="0">
              <a:solidFill>
                <a:schemeClr val="accent4">
                  <a:lumMod val="50000"/>
                </a:schemeClr>
              </a:solidFill>
            </a:rPr>
            <a:t>shm@inbox.ru</a:t>
          </a:r>
        </a:p>
      </dgm:t>
    </dgm:pt>
    <dgm:pt modelId="{82B5E13F-B3DC-4EED-A369-CAAE12CAB716}" type="parTrans" cxnId="{47DADA3E-F60F-40DE-8200-66E7507CED3B}">
      <dgm:prSet/>
      <dgm:spPr/>
      <dgm:t>
        <a:bodyPr/>
        <a:lstStyle/>
        <a:p>
          <a:endParaRPr lang="en-US"/>
        </a:p>
      </dgm:t>
    </dgm:pt>
    <dgm:pt modelId="{10477193-046A-4F54-AEBB-2A820D42F431}" type="sibTrans" cxnId="{47DADA3E-F60F-40DE-8200-66E7507CED3B}">
      <dgm:prSet/>
      <dgm:spPr/>
      <dgm:t>
        <a:bodyPr/>
        <a:lstStyle/>
        <a:p>
          <a:endParaRPr lang="en-US"/>
        </a:p>
      </dgm:t>
    </dgm:pt>
    <dgm:pt modelId="{96D6D9AD-3A4C-4DFA-982B-93F4B921813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+79035265216</a:t>
          </a:r>
        </a:p>
      </dgm:t>
    </dgm:pt>
    <dgm:pt modelId="{1A853CF3-EE6A-4B84-B3AE-907BD7853A7C}" type="sibTrans" cxnId="{14E3DFFC-9BAF-425D-9427-2AF15A8041A6}">
      <dgm:prSet/>
      <dgm:spPr/>
      <dgm:t>
        <a:bodyPr/>
        <a:lstStyle/>
        <a:p>
          <a:endParaRPr lang="ru-RU"/>
        </a:p>
      </dgm:t>
    </dgm:pt>
    <dgm:pt modelId="{4BAF05B5-CA30-44B9-A573-E40C16154D5A}" type="parTrans" cxnId="{14E3DFFC-9BAF-425D-9427-2AF15A8041A6}">
      <dgm:prSet/>
      <dgm:spPr/>
      <dgm:t>
        <a:bodyPr/>
        <a:lstStyle/>
        <a:p>
          <a:endParaRPr lang="ru-RU"/>
        </a:p>
      </dgm:t>
    </dgm:pt>
    <dgm:pt modelId="{DFAE124B-5B41-4373-BFBE-B48BFABD258F}" type="pres">
      <dgm:prSet presAssocID="{CB73A248-5140-4044-BE92-608484972685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809DA24-F452-4BC4-8621-D5A00A1B6CAE}" type="pres">
      <dgm:prSet presAssocID="{59F41916-B4E8-4EBF-A169-B8B3EF26F5E9}" presName="compNode" presStyleCnt="0"/>
      <dgm:spPr/>
    </dgm:pt>
    <dgm:pt modelId="{B51A8217-E221-4796-B7C9-4A817841BFF6}" type="pres">
      <dgm:prSet presAssocID="{59F41916-B4E8-4EBF-A169-B8B3EF26F5E9}" presName="bgRect" presStyleLbl="bgShp" presStyleIdx="0" presStyleCnt="3"/>
      <dgm:spPr/>
    </dgm:pt>
    <dgm:pt modelId="{4F8FCA9B-E137-457D-ADC2-1F1A1762DC8E}" type="pres">
      <dgm:prSet presAssocID="{59F41916-B4E8-4EBF-A169-B8B3EF26F5E9}" presName="iconRect" presStyleLbl="node1" presStyleIdx="0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ustache Face with Solid Fill"/>
        </a:ext>
      </dgm:extLst>
    </dgm:pt>
    <dgm:pt modelId="{2AD9BFC8-A7E7-4B16-B0C5-1DEF2D1C5501}" type="pres">
      <dgm:prSet presAssocID="{59F41916-B4E8-4EBF-A169-B8B3EF26F5E9}" presName="spaceRect" presStyleCnt="0"/>
      <dgm:spPr/>
    </dgm:pt>
    <dgm:pt modelId="{97C360A8-DA72-4F74-8EAE-8CBD470CA1C1}" type="pres">
      <dgm:prSet presAssocID="{59F41916-B4E8-4EBF-A169-B8B3EF26F5E9}" presName="parTx" presStyleLbl="revTx" presStyleIdx="0" presStyleCnt="3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D692172B-C324-4448-8D8D-DB73EDB288E2}" type="pres">
      <dgm:prSet presAssocID="{A7137584-C96E-4E7E-A39E-05A43700CDA6}" presName="sibTrans" presStyleCnt="0"/>
      <dgm:spPr/>
    </dgm:pt>
    <dgm:pt modelId="{31339837-9D0C-41A3-AEA4-BD2B5CF9F428}" type="pres">
      <dgm:prSet presAssocID="{854F027A-40FE-4B23-A146-1118D82F997E}" presName="compNode" presStyleCnt="0"/>
      <dgm:spPr/>
    </dgm:pt>
    <dgm:pt modelId="{56670C24-37E1-4B4C-AACA-36B7D0A6E528}" type="pres">
      <dgm:prSet presAssocID="{854F027A-40FE-4B23-A146-1118D82F997E}" presName="bgRect" presStyleLbl="bgShp" presStyleIdx="1" presStyleCnt="3" custScaleY="55673"/>
      <dgm:spPr/>
    </dgm:pt>
    <dgm:pt modelId="{B383FC28-4B88-4B55-8E66-D03930E52F3F}" type="pres">
      <dgm:prSet presAssocID="{854F027A-40FE-4B23-A146-1118D82F997E}" presName="iconRect" presStyleLbl="node1" presStyleIdx="1" presStyleCnt="3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mail"/>
        </a:ext>
      </dgm:extLst>
    </dgm:pt>
    <dgm:pt modelId="{7EA31427-6F4D-48A7-B32E-03329E1CB4FB}" type="pres">
      <dgm:prSet presAssocID="{854F027A-40FE-4B23-A146-1118D82F997E}" presName="spaceRect" presStyleCnt="0"/>
      <dgm:spPr/>
    </dgm:pt>
    <dgm:pt modelId="{B09A3F2A-6B03-4578-B78A-51B5B1335AE7}" type="pres">
      <dgm:prSet presAssocID="{854F027A-40FE-4B23-A146-1118D82F997E}" presName="parTx" presStyleLbl="revTx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BBF62A6C-BE77-4838-A1C2-C3F112CA76CC}" type="pres">
      <dgm:prSet presAssocID="{10477193-046A-4F54-AEBB-2A820D42F431}" presName="sibTrans" presStyleCnt="0"/>
      <dgm:spPr/>
    </dgm:pt>
    <dgm:pt modelId="{C1CB05FB-B791-4A0D-9F75-26AD789B4A2F}" type="pres">
      <dgm:prSet presAssocID="{96D6D9AD-3A4C-4DFA-982B-93F4B921813F}" presName="compNode" presStyleCnt="0"/>
      <dgm:spPr/>
    </dgm:pt>
    <dgm:pt modelId="{AA29E42C-9F4E-48E7-9B56-031476CEB35E}" type="pres">
      <dgm:prSet presAssocID="{96D6D9AD-3A4C-4DFA-982B-93F4B921813F}" presName="bgRect" presStyleLbl="bgShp" presStyleIdx="2" presStyleCnt="3" custLinFactNeighborX="59" custLinFactNeighborY="-48945"/>
      <dgm:spPr/>
    </dgm:pt>
    <dgm:pt modelId="{2121E685-1D48-4D07-9804-0E9C708A1655}" type="pres">
      <dgm:prSet presAssocID="{96D6D9AD-3A4C-4DFA-982B-93F4B921813F}" presName="iconRect" presStyleLbl="node1" presStyleIdx="2" presStyleCnt="3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Громкая связь"/>
        </a:ext>
      </dgm:extLst>
    </dgm:pt>
    <dgm:pt modelId="{BD79EE7F-748B-41CA-8AB3-43C1791F7E04}" type="pres">
      <dgm:prSet presAssocID="{96D6D9AD-3A4C-4DFA-982B-93F4B921813F}" presName="spaceRect" presStyleCnt="0"/>
      <dgm:spPr/>
    </dgm:pt>
    <dgm:pt modelId="{CAFB2A94-8FCE-4DFF-A245-8535630620F7}" type="pres">
      <dgm:prSet presAssocID="{96D6D9AD-3A4C-4DFA-982B-93F4B921813F}" presName="parTx" presStyleLbl="revTx" presStyleIdx="2" presStyleCnt="3" custScaleY="79929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58BA8930-AD91-4708-84E2-9ABD87840EF1}" type="presOf" srcId="{CB73A248-5140-4044-BE92-608484972685}" destId="{DFAE124B-5B41-4373-BFBE-B48BFABD258F}" srcOrd="0" destOrd="0" presId="urn:microsoft.com/office/officeart/2018/2/layout/IconVerticalSolidList"/>
    <dgm:cxn modelId="{568814A0-6698-4C49-A20D-4BEED879C30B}" type="presOf" srcId="{96D6D9AD-3A4C-4DFA-982B-93F4B921813F}" destId="{CAFB2A94-8FCE-4DFF-A245-8535630620F7}" srcOrd="0" destOrd="0" presId="urn:microsoft.com/office/officeart/2018/2/layout/IconVerticalSolidList"/>
    <dgm:cxn modelId="{14E3DFFC-9BAF-425D-9427-2AF15A8041A6}" srcId="{CB73A248-5140-4044-BE92-608484972685}" destId="{96D6D9AD-3A4C-4DFA-982B-93F4B921813F}" srcOrd="2" destOrd="0" parTransId="{4BAF05B5-CA30-44B9-A573-E40C16154D5A}" sibTransId="{1A853CF3-EE6A-4B84-B3AE-907BD7853A7C}"/>
    <dgm:cxn modelId="{012BBE02-406F-461D-B8E6-314EA0593DF5}" type="presOf" srcId="{59F41916-B4E8-4EBF-A169-B8B3EF26F5E9}" destId="{97C360A8-DA72-4F74-8EAE-8CBD470CA1C1}" srcOrd="0" destOrd="0" presId="urn:microsoft.com/office/officeart/2018/2/layout/IconVerticalSolidList"/>
    <dgm:cxn modelId="{47DADA3E-F60F-40DE-8200-66E7507CED3B}" srcId="{CB73A248-5140-4044-BE92-608484972685}" destId="{854F027A-40FE-4B23-A146-1118D82F997E}" srcOrd="1" destOrd="0" parTransId="{82B5E13F-B3DC-4EED-A369-CAAE12CAB716}" sibTransId="{10477193-046A-4F54-AEBB-2A820D42F431}"/>
    <dgm:cxn modelId="{B692C0F8-88DA-47B2-ABE1-0372C5F7E904}" srcId="{CB73A248-5140-4044-BE92-608484972685}" destId="{59F41916-B4E8-4EBF-A169-B8B3EF26F5E9}" srcOrd="0" destOrd="0" parTransId="{3062E32F-F4FC-42FD-9460-C662AA54488E}" sibTransId="{A7137584-C96E-4E7E-A39E-05A43700CDA6}"/>
    <dgm:cxn modelId="{6F686E17-E303-4290-B7E2-C3801240875D}" type="presOf" srcId="{854F027A-40FE-4B23-A146-1118D82F997E}" destId="{B09A3F2A-6B03-4578-B78A-51B5B1335AE7}" srcOrd="0" destOrd="0" presId="urn:microsoft.com/office/officeart/2018/2/layout/IconVerticalSolidList"/>
    <dgm:cxn modelId="{8F5D1292-BDDC-4DE3-89D0-5308DB27E38A}" type="presParOf" srcId="{DFAE124B-5B41-4373-BFBE-B48BFABD258F}" destId="{D809DA24-F452-4BC4-8621-D5A00A1B6CAE}" srcOrd="0" destOrd="0" presId="urn:microsoft.com/office/officeart/2018/2/layout/IconVerticalSolidList"/>
    <dgm:cxn modelId="{74C586D5-BEB4-4C64-8825-6476238084B5}" type="presParOf" srcId="{D809DA24-F452-4BC4-8621-D5A00A1B6CAE}" destId="{B51A8217-E221-4796-B7C9-4A817841BFF6}" srcOrd="0" destOrd="0" presId="urn:microsoft.com/office/officeart/2018/2/layout/IconVerticalSolidList"/>
    <dgm:cxn modelId="{DF4995FE-9403-45D3-8153-6E50750A350B}" type="presParOf" srcId="{D809DA24-F452-4BC4-8621-D5A00A1B6CAE}" destId="{4F8FCA9B-E137-457D-ADC2-1F1A1762DC8E}" srcOrd="1" destOrd="0" presId="urn:microsoft.com/office/officeart/2018/2/layout/IconVerticalSolidList"/>
    <dgm:cxn modelId="{27A0FE6A-FA71-4B8F-B4D5-F93F15D84EC6}" type="presParOf" srcId="{D809DA24-F452-4BC4-8621-D5A00A1B6CAE}" destId="{2AD9BFC8-A7E7-4B16-B0C5-1DEF2D1C5501}" srcOrd="2" destOrd="0" presId="urn:microsoft.com/office/officeart/2018/2/layout/IconVerticalSolidList"/>
    <dgm:cxn modelId="{8D2EB330-883A-4C8D-AE6B-CCB94BFFCA5E}" type="presParOf" srcId="{D809DA24-F452-4BC4-8621-D5A00A1B6CAE}" destId="{97C360A8-DA72-4F74-8EAE-8CBD470CA1C1}" srcOrd="3" destOrd="0" presId="urn:microsoft.com/office/officeart/2018/2/layout/IconVerticalSolidList"/>
    <dgm:cxn modelId="{78FDE80B-00E2-4D37-ADFF-47EA5C2B19C5}" type="presParOf" srcId="{DFAE124B-5B41-4373-BFBE-B48BFABD258F}" destId="{D692172B-C324-4448-8D8D-DB73EDB288E2}" srcOrd="1" destOrd="0" presId="urn:microsoft.com/office/officeart/2018/2/layout/IconVerticalSolidList"/>
    <dgm:cxn modelId="{A22CC899-29DF-42DF-9F8F-51DA83F4D237}" type="presParOf" srcId="{DFAE124B-5B41-4373-BFBE-B48BFABD258F}" destId="{31339837-9D0C-41A3-AEA4-BD2B5CF9F428}" srcOrd="2" destOrd="0" presId="urn:microsoft.com/office/officeart/2018/2/layout/IconVerticalSolidList"/>
    <dgm:cxn modelId="{71C713CD-AB1B-4BB3-8B1D-3505456E6E2F}" type="presParOf" srcId="{31339837-9D0C-41A3-AEA4-BD2B5CF9F428}" destId="{56670C24-37E1-4B4C-AACA-36B7D0A6E528}" srcOrd="0" destOrd="0" presId="urn:microsoft.com/office/officeart/2018/2/layout/IconVerticalSolidList"/>
    <dgm:cxn modelId="{72571984-3D3F-42D7-A93B-5348F5608ACC}" type="presParOf" srcId="{31339837-9D0C-41A3-AEA4-BD2B5CF9F428}" destId="{B383FC28-4B88-4B55-8E66-D03930E52F3F}" srcOrd="1" destOrd="0" presId="urn:microsoft.com/office/officeart/2018/2/layout/IconVerticalSolidList"/>
    <dgm:cxn modelId="{B0932198-5AF3-4D50-BDE4-C7C2D59DA790}" type="presParOf" srcId="{31339837-9D0C-41A3-AEA4-BD2B5CF9F428}" destId="{7EA31427-6F4D-48A7-B32E-03329E1CB4FB}" srcOrd="2" destOrd="0" presId="urn:microsoft.com/office/officeart/2018/2/layout/IconVerticalSolidList"/>
    <dgm:cxn modelId="{022D6ACD-5917-4E2D-BFD6-DB546A84E871}" type="presParOf" srcId="{31339837-9D0C-41A3-AEA4-BD2B5CF9F428}" destId="{B09A3F2A-6B03-4578-B78A-51B5B1335AE7}" srcOrd="3" destOrd="0" presId="urn:microsoft.com/office/officeart/2018/2/layout/IconVerticalSolidList"/>
    <dgm:cxn modelId="{1E06B60B-E0FC-4133-933D-660A413F8250}" type="presParOf" srcId="{DFAE124B-5B41-4373-BFBE-B48BFABD258F}" destId="{BBF62A6C-BE77-4838-A1C2-C3F112CA76CC}" srcOrd="3" destOrd="0" presId="urn:microsoft.com/office/officeart/2018/2/layout/IconVerticalSolidList"/>
    <dgm:cxn modelId="{52057C6D-BC03-463A-92EB-E3D36929D497}" type="presParOf" srcId="{DFAE124B-5B41-4373-BFBE-B48BFABD258F}" destId="{C1CB05FB-B791-4A0D-9F75-26AD789B4A2F}" srcOrd="4" destOrd="0" presId="urn:microsoft.com/office/officeart/2018/2/layout/IconVerticalSolidList"/>
    <dgm:cxn modelId="{79CA8CFF-880E-4B99-8E08-B4565270BE62}" type="presParOf" srcId="{C1CB05FB-B791-4A0D-9F75-26AD789B4A2F}" destId="{AA29E42C-9F4E-48E7-9B56-031476CEB35E}" srcOrd="0" destOrd="0" presId="urn:microsoft.com/office/officeart/2018/2/layout/IconVerticalSolidList"/>
    <dgm:cxn modelId="{7ACAA6CD-0C07-4EFE-8134-E6382361EE1F}" type="presParOf" srcId="{C1CB05FB-B791-4A0D-9F75-26AD789B4A2F}" destId="{2121E685-1D48-4D07-9804-0E9C708A1655}" srcOrd="1" destOrd="0" presId="urn:microsoft.com/office/officeart/2018/2/layout/IconVerticalSolidList"/>
    <dgm:cxn modelId="{96A97557-8230-4B78-B095-1F760051DA67}" type="presParOf" srcId="{C1CB05FB-B791-4A0D-9F75-26AD789B4A2F}" destId="{BD79EE7F-748B-41CA-8AB3-43C1791F7E04}" srcOrd="2" destOrd="0" presId="urn:microsoft.com/office/officeart/2018/2/layout/IconVerticalSolidList"/>
    <dgm:cxn modelId="{9208159E-F7CF-4045-9A6A-DE661642637B}" type="presParOf" srcId="{C1CB05FB-B791-4A0D-9F75-26AD789B4A2F}" destId="{CAFB2A94-8FCE-4DFF-A245-8535630620F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1/9/2023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1/9/2023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1/9/2023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1/9/2023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1/9/2023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3.png"/><Relationship Id="rId7" Type="http://schemas.openxmlformats.org/officeDocument/2006/relationships/diagramLayout" Target="../diagrams/layou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Relationship Id="rId6" Type="http://schemas.openxmlformats.org/officeDocument/2006/relationships/diagramData" Target="../diagrams/data1.xml"/><Relationship Id="rId5" Type="http://schemas.openxmlformats.org/officeDocument/2006/relationships/image" Target="../media/image5.png"/><Relationship Id="rId10" Type="http://schemas.microsoft.com/office/2007/relationships/diagramDrawing" Target="../diagrams/drawing1.xml"/><Relationship Id="rId4" Type="http://schemas.openxmlformats.org/officeDocument/2006/relationships/image" Target="../media/image4.png"/><Relationship Id="rId9" Type="http://schemas.openxmlformats.org/officeDocument/2006/relationships/diagramColors" Target="../diagrams/colors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5FA6949-0E55-4F9D-B90C-295F1D276E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1113184"/>
            <a:ext cx="8825658" cy="2875720"/>
          </a:xfrm>
        </p:spPr>
        <p:txBody>
          <a:bodyPr/>
          <a:lstStyle/>
          <a:p>
            <a:r>
              <a:rPr lang="ru-RU" b="1" dirty="0"/>
              <a:t>Управление собой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252F69C2-76B0-4027-B631-09D3DD183F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4000" b="1" dirty="0"/>
              <a:t>Родители</a:t>
            </a:r>
          </a:p>
        </p:txBody>
      </p:sp>
    </p:spTree>
    <p:extLst>
      <p:ext uri="{BB962C8B-B14F-4D97-AF65-F5344CB8AC3E}">
        <p14:creationId xmlns:p14="http://schemas.microsoft.com/office/powerpoint/2010/main" val="3053184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7FD05F69-C596-4A42-A2C7-43BEEC1AF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643190"/>
            <a:ext cx="8600805" cy="1125650"/>
          </a:xfrm>
        </p:spPr>
        <p:txBody>
          <a:bodyPr/>
          <a:lstStyle/>
          <a:p>
            <a:r>
              <a:rPr lang="ru-RU" sz="4800" dirty="0"/>
              <a:t>Темперамент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42E837B0-69F2-45D4-A633-7869395C6A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54955" y="2038661"/>
            <a:ext cx="8825658" cy="3522690"/>
          </a:xfrm>
        </p:spPr>
        <p:txBody>
          <a:bodyPr>
            <a:noAutofit/>
          </a:bodyPr>
          <a:lstStyle/>
          <a:p>
            <a:r>
              <a:rPr lang="ru-RU" sz="4800" dirty="0"/>
              <a:t>холерик</a:t>
            </a:r>
          </a:p>
          <a:p>
            <a:r>
              <a:rPr lang="ru-RU" sz="4800" dirty="0"/>
              <a:t>сангвиник</a:t>
            </a:r>
          </a:p>
          <a:p>
            <a:r>
              <a:rPr lang="ru-RU" sz="4800" dirty="0"/>
              <a:t>флегматик</a:t>
            </a:r>
          </a:p>
          <a:p>
            <a:r>
              <a:rPr lang="ru-RU" sz="4800" dirty="0"/>
              <a:t>меланхолик</a:t>
            </a:r>
          </a:p>
        </p:txBody>
      </p:sp>
    </p:spTree>
    <p:extLst>
      <p:ext uri="{BB962C8B-B14F-4D97-AF65-F5344CB8AC3E}">
        <p14:creationId xmlns:p14="http://schemas.microsoft.com/office/powerpoint/2010/main" val="616638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41B68C77-138E-4BF7-A276-BD0C78A4219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7C268552-D473-46ED-B1B8-422042C4DEF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39" name="Oval 38">
            <a:extLst>
              <a:ext uri="{FF2B5EF4-FFF2-40B4-BE49-F238E27FC236}">
                <a16:creationId xmlns="" xmlns:a16="http://schemas.microsoft.com/office/drawing/2014/main" id="{4AC0CD9D-7610-4620-93B4-798CCD9AB58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B9238B3E-24AA-439A-B527-6C5DF6D7214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69F01145-BEA3-4CBF-AA21-10077B948CA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="" xmlns:a16="http://schemas.microsoft.com/office/drawing/2014/main" id="{DE4D62F9-188E-4530-84C2-24BDEE4BEB8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7" name="Rectangle 46">
            <a:extLst>
              <a:ext uri="{FF2B5EF4-FFF2-40B4-BE49-F238E27FC236}">
                <a16:creationId xmlns="" xmlns:a16="http://schemas.microsoft.com/office/drawing/2014/main" id="{C6A81905-F480-46A4-BC10-215D24EA1AE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6597244B-F111-415E-9583-2259F47D8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0771" y="1141408"/>
            <a:ext cx="6179653" cy="4497392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</a:pPr>
            <a:r>
              <a:rPr lang="ru-RU" sz="5400" dirty="0">
                <a:solidFill>
                  <a:srgbClr val="EBEBEB"/>
                </a:solidFill>
              </a:rPr>
              <a:t>Практика внимательности как инструмент управления собой.</a:t>
            </a:r>
            <a:endParaRPr lang="en-US" sz="5400" b="0" i="0" kern="1200" dirty="0">
              <a:solidFill>
                <a:srgbClr val="EBEBEB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9" name="Freeform 8">
            <a:extLst>
              <a:ext uri="{FF2B5EF4-FFF2-40B4-BE49-F238E27FC236}">
                <a16:creationId xmlns="" xmlns:a16="http://schemas.microsoft.com/office/drawing/2014/main" id="{36FD4D9D-3784-41E8-8405-A42B72F5133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4135692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1" name="Freeform: Shape 50">
            <a:extLst>
              <a:ext uri="{FF2B5EF4-FFF2-40B4-BE49-F238E27FC236}">
                <a16:creationId xmlns="" xmlns:a16="http://schemas.microsoft.com/office/drawing/2014/main" id="{09811DF6-66E4-43D5-B564-3151796531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4481964" cy="6858000"/>
          </a:xfrm>
          <a:custGeom>
            <a:avLst/>
            <a:gdLst>
              <a:gd name="connsiteX0" fmla="*/ 3137249 w 4481964"/>
              <a:gd name="connsiteY0" fmla="*/ 0 h 6858000"/>
              <a:gd name="connsiteX1" fmla="*/ 4480787 w 4481964"/>
              <a:gd name="connsiteY1" fmla="*/ 0 h 6858000"/>
              <a:gd name="connsiteX2" fmla="*/ 4455742 w 4481964"/>
              <a:gd name="connsiteY2" fmla="*/ 155676 h 6858000"/>
              <a:gd name="connsiteX3" fmla="*/ 4431873 w 4481964"/>
              <a:gd name="connsiteY3" fmla="*/ 310667 h 6858000"/>
              <a:gd name="connsiteX4" fmla="*/ 4408509 w 4481964"/>
              <a:gd name="connsiteY4" fmla="*/ 466344 h 6858000"/>
              <a:gd name="connsiteX5" fmla="*/ 4388506 w 4481964"/>
              <a:gd name="connsiteY5" fmla="*/ 622706 h 6858000"/>
              <a:gd name="connsiteX6" fmla="*/ 4368335 w 4481964"/>
              <a:gd name="connsiteY6" fmla="*/ 778383 h 6858000"/>
              <a:gd name="connsiteX7" fmla="*/ 4349509 w 4481964"/>
              <a:gd name="connsiteY7" fmla="*/ 934745 h 6858000"/>
              <a:gd name="connsiteX8" fmla="*/ 4333373 w 4481964"/>
              <a:gd name="connsiteY8" fmla="*/ 1089050 h 6858000"/>
              <a:gd name="connsiteX9" fmla="*/ 4318077 w 4481964"/>
              <a:gd name="connsiteY9" fmla="*/ 1245413 h 6858000"/>
              <a:gd name="connsiteX10" fmla="*/ 4304125 w 4481964"/>
              <a:gd name="connsiteY10" fmla="*/ 1401089 h 6858000"/>
              <a:gd name="connsiteX11" fmla="*/ 4292023 w 4481964"/>
              <a:gd name="connsiteY11" fmla="*/ 1554023 h 6858000"/>
              <a:gd name="connsiteX12" fmla="*/ 4279920 w 4481964"/>
              <a:gd name="connsiteY12" fmla="*/ 1709013 h 6858000"/>
              <a:gd name="connsiteX13" fmla="*/ 4269835 w 4481964"/>
              <a:gd name="connsiteY13" fmla="*/ 1861947 h 6858000"/>
              <a:gd name="connsiteX14" fmla="*/ 4261935 w 4481964"/>
              <a:gd name="connsiteY14" fmla="*/ 2014880 h 6858000"/>
              <a:gd name="connsiteX15" fmla="*/ 4253698 w 4481964"/>
              <a:gd name="connsiteY15" fmla="*/ 2167128 h 6858000"/>
              <a:gd name="connsiteX16" fmla="*/ 4246807 w 4481964"/>
              <a:gd name="connsiteY16" fmla="*/ 2318004 h 6858000"/>
              <a:gd name="connsiteX17" fmla="*/ 4241932 w 4481964"/>
              <a:gd name="connsiteY17" fmla="*/ 2467508 h 6858000"/>
              <a:gd name="connsiteX18" fmla="*/ 4237730 w 4481964"/>
              <a:gd name="connsiteY18" fmla="*/ 2617013 h 6858000"/>
              <a:gd name="connsiteX19" fmla="*/ 4233696 w 4481964"/>
              <a:gd name="connsiteY19" fmla="*/ 2765145 h 6858000"/>
              <a:gd name="connsiteX20" fmla="*/ 4231847 w 4481964"/>
              <a:gd name="connsiteY20" fmla="*/ 2911221 h 6858000"/>
              <a:gd name="connsiteX21" fmla="*/ 4229830 w 4481964"/>
              <a:gd name="connsiteY21" fmla="*/ 3057296 h 6858000"/>
              <a:gd name="connsiteX22" fmla="*/ 4228821 w 4481964"/>
              <a:gd name="connsiteY22" fmla="*/ 3201314 h 6858000"/>
              <a:gd name="connsiteX23" fmla="*/ 4229830 w 4481964"/>
              <a:gd name="connsiteY23" fmla="*/ 3343960 h 6858000"/>
              <a:gd name="connsiteX24" fmla="*/ 4229830 w 4481964"/>
              <a:gd name="connsiteY24" fmla="*/ 3485235 h 6858000"/>
              <a:gd name="connsiteX25" fmla="*/ 4231847 w 4481964"/>
              <a:gd name="connsiteY25" fmla="*/ 3625138 h 6858000"/>
              <a:gd name="connsiteX26" fmla="*/ 4234872 w 4481964"/>
              <a:gd name="connsiteY26" fmla="*/ 3762298 h 6858000"/>
              <a:gd name="connsiteX27" fmla="*/ 4237730 w 4481964"/>
              <a:gd name="connsiteY27" fmla="*/ 3898087 h 6858000"/>
              <a:gd name="connsiteX28" fmla="*/ 4240924 w 4481964"/>
              <a:gd name="connsiteY28" fmla="*/ 4031132 h 6858000"/>
              <a:gd name="connsiteX29" fmla="*/ 4245798 w 4481964"/>
              <a:gd name="connsiteY29" fmla="*/ 4163491 h 6858000"/>
              <a:gd name="connsiteX30" fmla="*/ 4251009 w 4481964"/>
              <a:gd name="connsiteY30" fmla="*/ 4293793 h 6858000"/>
              <a:gd name="connsiteX31" fmla="*/ 4255715 w 4481964"/>
              <a:gd name="connsiteY31" fmla="*/ 4421352 h 6858000"/>
              <a:gd name="connsiteX32" fmla="*/ 4268995 w 4481964"/>
              <a:gd name="connsiteY32" fmla="*/ 4670298 h 6858000"/>
              <a:gd name="connsiteX33" fmla="*/ 4283114 w 4481964"/>
              <a:gd name="connsiteY33" fmla="*/ 4908956 h 6858000"/>
              <a:gd name="connsiteX34" fmla="*/ 4297906 w 4481964"/>
              <a:gd name="connsiteY34" fmla="*/ 5138013 h 6858000"/>
              <a:gd name="connsiteX35" fmla="*/ 4314211 w 4481964"/>
              <a:gd name="connsiteY35" fmla="*/ 5354726 h 6858000"/>
              <a:gd name="connsiteX36" fmla="*/ 4331188 w 4481964"/>
              <a:gd name="connsiteY36" fmla="*/ 5561838 h 6858000"/>
              <a:gd name="connsiteX37" fmla="*/ 4349509 w 4481964"/>
              <a:gd name="connsiteY37" fmla="*/ 5753862 h 6858000"/>
              <a:gd name="connsiteX38" fmla="*/ 4367495 w 4481964"/>
              <a:gd name="connsiteY38" fmla="*/ 5934227 h 6858000"/>
              <a:gd name="connsiteX39" fmla="*/ 4385480 w 4481964"/>
              <a:gd name="connsiteY39" fmla="*/ 6100191 h 6858000"/>
              <a:gd name="connsiteX40" fmla="*/ 4402457 w 4481964"/>
              <a:gd name="connsiteY40" fmla="*/ 6252438 h 6858000"/>
              <a:gd name="connsiteX41" fmla="*/ 4418594 w 4481964"/>
              <a:gd name="connsiteY41" fmla="*/ 6387541 h 6858000"/>
              <a:gd name="connsiteX42" fmla="*/ 4433890 w 4481964"/>
              <a:gd name="connsiteY42" fmla="*/ 6509613 h 6858000"/>
              <a:gd name="connsiteX43" fmla="*/ 4446665 w 4481964"/>
              <a:gd name="connsiteY43" fmla="*/ 6612483 h 6858000"/>
              <a:gd name="connsiteX44" fmla="*/ 4458767 w 4481964"/>
              <a:gd name="connsiteY44" fmla="*/ 6698894 h 6858000"/>
              <a:gd name="connsiteX45" fmla="*/ 4476081 w 4481964"/>
              <a:gd name="connsiteY45" fmla="*/ 6817538 h 6858000"/>
              <a:gd name="connsiteX46" fmla="*/ 4481964 w 4481964"/>
              <a:gd name="connsiteY46" fmla="*/ 6858000 h 6858000"/>
              <a:gd name="connsiteX47" fmla="*/ 3577807 w 4481964"/>
              <a:gd name="connsiteY47" fmla="*/ 6858000 h 6858000"/>
              <a:gd name="connsiteX48" fmla="*/ 3577807 w 4481964"/>
              <a:gd name="connsiteY48" fmla="*/ 6858000 h 6858000"/>
              <a:gd name="connsiteX49" fmla="*/ 0 w 4481964"/>
              <a:gd name="connsiteY49" fmla="*/ 6858000 h 6858000"/>
              <a:gd name="connsiteX50" fmla="*/ 0 w 4481964"/>
              <a:gd name="connsiteY50" fmla="*/ 0 h 6858000"/>
              <a:gd name="connsiteX51" fmla="*/ 3137249 w 4481964"/>
              <a:gd name="connsiteY5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481964" h="6858000">
                <a:moveTo>
                  <a:pt x="3137249" y="0"/>
                </a:moveTo>
                <a:lnTo>
                  <a:pt x="4480787" y="0"/>
                </a:lnTo>
                <a:lnTo>
                  <a:pt x="4455742" y="155676"/>
                </a:lnTo>
                <a:lnTo>
                  <a:pt x="4431873" y="310667"/>
                </a:lnTo>
                <a:lnTo>
                  <a:pt x="4408509" y="466344"/>
                </a:lnTo>
                <a:lnTo>
                  <a:pt x="4388506" y="622706"/>
                </a:lnTo>
                <a:lnTo>
                  <a:pt x="4368335" y="778383"/>
                </a:lnTo>
                <a:lnTo>
                  <a:pt x="4349509" y="934745"/>
                </a:lnTo>
                <a:lnTo>
                  <a:pt x="4333373" y="1089050"/>
                </a:lnTo>
                <a:lnTo>
                  <a:pt x="4318077" y="1245413"/>
                </a:lnTo>
                <a:lnTo>
                  <a:pt x="4304125" y="1401089"/>
                </a:lnTo>
                <a:lnTo>
                  <a:pt x="4292023" y="1554023"/>
                </a:lnTo>
                <a:lnTo>
                  <a:pt x="4279920" y="1709013"/>
                </a:lnTo>
                <a:lnTo>
                  <a:pt x="4269835" y="1861947"/>
                </a:lnTo>
                <a:lnTo>
                  <a:pt x="4261935" y="2014880"/>
                </a:lnTo>
                <a:lnTo>
                  <a:pt x="4253698" y="2167128"/>
                </a:lnTo>
                <a:lnTo>
                  <a:pt x="4246807" y="2318004"/>
                </a:lnTo>
                <a:lnTo>
                  <a:pt x="4241932" y="2467508"/>
                </a:lnTo>
                <a:lnTo>
                  <a:pt x="4237730" y="2617013"/>
                </a:lnTo>
                <a:lnTo>
                  <a:pt x="4233696" y="2765145"/>
                </a:lnTo>
                <a:lnTo>
                  <a:pt x="4231847" y="2911221"/>
                </a:lnTo>
                <a:lnTo>
                  <a:pt x="4229830" y="3057296"/>
                </a:lnTo>
                <a:lnTo>
                  <a:pt x="4228821" y="3201314"/>
                </a:lnTo>
                <a:lnTo>
                  <a:pt x="4229830" y="3343960"/>
                </a:lnTo>
                <a:lnTo>
                  <a:pt x="4229830" y="3485235"/>
                </a:lnTo>
                <a:lnTo>
                  <a:pt x="4231847" y="3625138"/>
                </a:lnTo>
                <a:lnTo>
                  <a:pt x="4234872" y="3762298"/>
                </a:lnTo>
                <a:lnTo>
                  <a:pt x="4237730" y="3898087"/>
                </a:lnTo>
                <a:lnTo>
                  <a:pt x="4240924" y="4031132"/>
                </a:lnTo>
                <a:lnTo>
                  <a:pt x="4245798" y="4163491"/>
                </a:lnTo>
                <a:lnTo>
                  <a:pt x="4251009" y="4293793"/>
                </a:lnTo>
                <a:lnTo>
                  <a:pt x="4255715" y="4421352"/>
                </a:lnTo>
                <a:lnTo>
                  <a:pt x="4268995" y="4670298"/>
                </a:lnTo>
                <a:lnTo>
                  <a:pt x="4283114" y="4908956"/>
                </a:lnTo>
                <a:lnTo>
                  <a:pt x="4297906" y="5138013"/>
                </a:lnTo>
                <a:lnTo>
                  <a:pt x="4314211" y="5354726"/>
                </a:lnTo>
                <a:lnTo>
                  <a:pt x="4331188" y="5561838"/>
                </a:lnTo>
                <a:lnTo>
                  <a:pt x="4349509" y="5753862"/>
                </a:lnTo>
                <a:lnTo>
                  <a:pt x="4367495" y="5934227"/>
                </a:lnTo>
                <a:lnTo>
                  <a:pt x="4385480" y="6100191"/>
                </a:lnTo>
                <a:lnTo>
                  <a:pt x="4402457" y="6252438"/>
                </a:lnTo>
                <a:lnTo>
                  <a:pt x="4418594" y="6387541"/>
                </a:lnTo>
                <a:lnTo>
                  <a:pt x="4433890" y="6509613"/>
                </a:lnTo>
                <a:lnTo>
                  <a:pt x="4446665" y="6612483"/>
                </a:lnTo>
                <a:lnTo>
                  <a:pt x="4458767" y="6698894"/>
                </a:lnTo>
                <a:lnTo>
                  <a:pt x="4476081" y="6817538"/>
                </a:lnTo>
                <a:lnTo>
                  <a:pt x="4481964" y="6858000"/>
                </a:lnTo>
                <a:lnTo>
                  <a:pt x="3577807" y="6858000"/>
                </a:lnTo>
                <a:lnTo>
                  <a:pt x="3577807" y="6858000"/>
                </a:lnTo>
                <a:lnTo>
                  <a:pt x="0" y="6858000"/>
                </a:lnTo>
                <a:lnTo>
                  <a:pt x="0" y="0"/>
                </a:lnTo>
                <a:lnTo>
                  <a:pt x="313724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="" xmlns:a16="http://schemas.microsoft.com/office/drawing/2014/main" id="{60817A52-B891-4228-A61E-0C0A57632DD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" name="Рисунок 6" descr="Изображение выглядит как рисунок&#10;&#10;Автоматически созданное описание">
            <a:extLst>
              <a:ext uri="{FF2B5EF4-FFF2-40B4-BE49-F238E27FC236}">
                <a16:creationId xmlns="" xmlns:a16="http://schemas.microsoft.com/office/drawing/2014/main" id="{1133C003-6408-4C7C-945F-03A131361B6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6"/>
          <a:srcRect l="15000" r="15000"/>
          <a:stretch>
            <a:fillRect/>
          </a:stretch>
        </p:blipFill>
        <p:spPr>
          <a:xfrm>
            <a:off x="648808" y="1447800"/>
            <a:ext cx="2933700" cy="41910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9249107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41B68C77-138E-4BF7-A276-BD0C78A4219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7C268552-D473-46ED-B1B8-422042C4DEF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39" name="Oval 38">
            <a:extLst>
              <a:ext uri="{FF2B5EF4-FFF2-40B4-BE49-F238E27FC236}">
                <a16:creationId xmlns="" xmlns:a16="http://schemas.microsoft.com/office/drawing/2014/main" id="{4AC0CD9D-7610-4620-93B4-798CCD9AB58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B9238B3E-24AA-439A-B527-6C5DF6D7214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69F01145-BEA3-4CBF-AA21-10077B948CA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="" xmlns:a16="http://schemas.microsoft.com/office/drawing/2014/main" id="{DE4D62F9-188E-4530-84C2-24BDEE4BEB8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7" name="Rectangle 46">
            <a:extLst>
              <a:ext uri="{FF2B5EF4-FFF2-40B4-BE49-F238E27FC236}">
                <a16:creationId xmlns="" xmlns:a16="http://schemas.microsoft.com/office/drawing/2014/main" id="{C6A81905-F480-46A4-BC10-215D24EA1AE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6597244B-F111-415E-9583-2259F47D8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0771" y="1141408"/>
            <a:ext cx="6179653" cy="3922961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</a:pPr>
            <a:r>
              <a:rPr lang="ru-RU" sz="5400" dirty="0">
                <a:solidFill>
                  <a:srgbClr val="EBEBEB"/>
                </a:solidFill>
              </a:rPr>
              <a:t>Приложения, помогающие управлять концентрацией </a:t>
            </a:r>
            <a:endParaRPr lang="en-US" sz="5400" b="0" i="0" kern="1200" dirty="0">
              <a:solidFill>
                <a:srgbClr val="EBEBEB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9" name="Freeform 8">
            <a:extLst>
              <a:ext uri="{FF2B5EF4-FFF2-40B4-BE49-F238E27FC236}">
                <a16:creationId xmlns="" xmlns:a16="http://schemas.microsoft.com/office/drawing/2014/main" id="{36FD4D9D-3784-41E8-8405-A42B72F5133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4135692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1" name="Freeform: Shape 50">
            <a:extLst>
              <a:ext uri="{FF2B5EF4-FFF2-40B4-BE49-F238E27FC236}">
                <a16:creationId xmlns="" xmlns:a16="http://schemas.microsoft.com/office/drawing/2014/main" id="{09811DF6-66E4-43D5-B564-3151796531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4481964" cy="6858000"/>
          </a:xfrm>
          <a:custGeom>
            <a:avLst/>
            <a:gdLst>
              <a:gd name="connsiteX0" fmla="*/ 3137249 w 4481964"/>
              <a:gd name="connsiteY0" fmla="*/ 0 h 6858000"/>
              <a:gd name="connsiteX1" fmla="*/ 4480787 w 4481964"/>
              <a:gd name="connsiteY1" fmla="*/ 0 h 6858000"/>
              <a:gd name="connsiteX2" fmla="*/ 4455742 w 4481964"/>
              <a:gd name="connsiteY2" fmla="*/ 155676 h 6858000"/>
              <a:gd name="connsiteX3" fmla="*/ 4431873 w 4481964"/>
              <a:gd name="connsiteY3" fmla="*/ 310667 h 6858000"/>
              <a:gd name="connsiteX4" fmla="*/ 4408509 w 4481964"/>
              <a:gd name="connsiteY4" fmla="*/ 466344 h 6858000"/>
              <a:gd name="connsiteX5" fmla="*/ 4388506 w 4481964"/>
              <a:gd name="connsiteY5" fmla="*/ 622706 h 6858000"/>
              <a:gd name="connsiteX6" fmla="*/ 4368335 w 4481964"/>
              <a:gd name="connsiteY6" fmla="*/ 778383 h 6858000"/>
              <a:gd name="connsiteX7" fmla="*/ 4349509 w 4481964"/>
              <a:gd name="connsiteY7" fmla="*/ 934745 h 6858000"/>
              <a:gd name="connsiteX8" fmla="*/ 4333373 w 4481964"/>
              <a:gd name="connsiteY8" fmla="*/ 1089050 h 6858000"/>
              <a:gd name="connsiteX9" fmla="*/ 4318077 w 4481964"/>
              <a:gd name="connsiteY9" fmla="*/ 1245413 h 6858000"/>
              <a:gd name="connsiteX10" fmla="*/ 4304125 w 4481964"/>
              <a:gd name="connsiteY10" fmla="*/ 1401089 h 6858000"/>
              <a:gd name="connsiteX11" fmla="*/ 4292023 w 4481964"/>
              <a:gd name="connsiteY11" fmla="*/ 1554023 h 6858000"/>
              <a:gd name="connsiteX12" fmla="*/ 4279920 w 4481964"/>
              <a:gd name="connsiteY12" fmla="*/ 1709013 h 6858000"/>
              <a:gd name="connsiteX13" fmla="*/ 4269835 w 4481964"/>
              <a:gd name="connsiteY13" fmla="*/ 1861947 h 6858000"/>
              <a:gd name="connsiteX14" fmla="*/ 4261935 w 4481964"/>
              <a:gd name="connsiteY14" fmla="*/ 2014880 h 6858000"/>
              <a:gd name="connsiteX15" fmla="*/ 4253698 w 4481964"/>
              <a:gd name="connsiteY15" fmla="*/ 2167128 h 6858000"/>
              <a:gd name="connsiteX16" fmla="*/ 4246807 w 4481964"/>
              <a:gd name="connsiteY16" fmla="*/ 2318004 h 6858000"/>
              <a:gd name="connsiteX17" fmla="*/ 4241932 w 4481964"/>
              <a:gd name="connsiteY17" fmla="*/ 2467508 h 6858000"/>
              <a:gd name="connsiteX18" fmla="*/ 4237730 w 4481964"/>
              <a:gd name="connsiteY18" fmla="*/ 2617013 h 6858000"/>
              <a:gd name="connsiteX19" fmla="*/ 4233696 w 4481964"/>
              <a:gd name="connsiteY19" fmla="*/ 2765145 h 6858000"/>
              <a:gd name="connsiteX20" fmla="*/ 4231847 w 4481964"/>
              <a:gd name="connsiteY20" fmla="*/ 2911221 h 6858000"/>
              <a:gd name="connsiteX21" fmla="*/ 4229830 w 4481964"/>
              <a:gd name="connsiteY21" fmla="*/ 3057296 h 6858000"/>
              <a:gd name="connsiteX22" fmla="*/ 4228821 w 4481964"/>
              <a:gd name="connsiteY22" fmla="*/ 3201314 h 6858000"/>
              <a:gd name="connsiteX23" fmla="*/ 4229830 w 4481964"/>
              <a:gd name="connsiteY23" fmla="*/ 3343960 h 6858000"/>
              <a:gd name="connsiteX24" fmla="*/ 4229830 w 4481964"/>
              <a:gd name="connsiteY24" fmla="*/ 3485235 h 6858000"/>
              <a:gd name="connsiteX25" fmla="*/ 4231847 w 4481964"/>
              <a:gd name="connsiteY25" fmla="*/ 3625138 h 6858000"/>
              <a:gd name="connsiteX26" fmla="*/ 4234872 w 4481964"/>
              <a:gd name="connsiteY26" fmla="*/ 3762298 h 6858000"/>
              <a:gd name="connsiteX27" fmla="*/ 4237730 w 4481964"/>
              <a:gd name="connsiteY27" fmla="*/ 3898087 h 6858000"/>
              <a:gd name="connsiteX28" fmla="*/ 4240924 w 4481964"/>
              <a:gd name="connsiteY28" fmla="*/ 4031132 h 6858000"/>
              <a:gd name="connsiteX29" fmla="*/ 4245798 w 4481964"/>
              <a:gd name="connsiteY29" fmla="*/ 4163491 h 6858000"/>
              <a:gd name="connsiteX30" fmla="*/ 4251009 w 4481964"/>
              <a:gd name="connsiteY30" fmla="*/ 4293793 h 6858000"/>
              <a:gd name="connsiteX31" fmla="*/ 4255715 w 4481964"/>
              <a:gd name="connsiteY31" fmla="*/ 4421352 h 6858000"/>
              <a:gd name="connsiteX32" fmla="*/ 4268995 w 4481964"/>
              <a:gd name="connsiteY32" fmla="*/ 4670298 h 6858000"/>
              <a:gd name="connsiteX33" fmla="*/ 4283114 w 4481964"/>
              <a:gd name="connsiteY33" fmla="*/ 4908956 h 6858000"/>
              <a:gd name="connsiteX34" fmla="*/ 4297906 w 4481964"/>
              <a:gd name="connsiteY34" fmla="*/ 5138013 h 6858000"/>
              <a:gd name="connsiteX35" fmla="*/ 4314211 w 4481964"/>
              <a:gd name="connsiteY35" fmla="*/ 5354726 h 6858000"/>
              <a:gd name="connsiteX36" fmla="*/ 4331188 w 4481964"/>
              <a:gd name="connsiteY36" fmla="*/ 5561838 h 6858000"/>
              <a:gd name="connsiteX37" fmla="*/ 4349509 w 4481964"/>
              <a:gd name="connsiteY37" fmla="*/ 5753862 h 6858000"/>
              <a:gd name="connsiteX38" fmla="*/ 4367495 w 4481964"/>
              <a:gd name="connsiteY38" fmla="*/ 5934227 h 6858000"/>
              <a:gd name="connsiteX39" fmla="*/ 4385480 w 4481964"/>
              <a:gd name="connsiteY39" fmla="*/ 6100191 h 6858000"/>
              <a:gd name="connsiteX40" fmla="*/ 4402457 w 4481964"/>
              <a:gd name="connsiteY40" fmla="*/ 6252438 h 6858000"/>
              <a:gd name="connsiteX41" fmla="*/ 4418594 w 4481964"/>
              <a:gd name="connsiteY41" fmla="*/ 6387541 h 6858000"/>
              <a:gd name="connsiteX42" fmla="*/ 4433890 w 4481964"/>
              <a:gd name="connsiteY42" fmla="*/ 6509613 h 6858000"/>
              <a:gd name="connsiteX43" fmla="*/ 4446665 w 4481964"/>
              <a:gd name="connsiteY43" fmla="*/ 6612483 h 6858000"/>
              <a:gd name="connsiteX44" fmla="*/ 4458767 w 4481964"/>
              <a:gd name="connsiteY44" fmla="*/ 6698894 h 6858000"/>
              <a:gd name="connsiteX45" fmla="*/ 4476081 w 4481964"/>
              <a:gd name="connsiteY45" fmla="*/ 6817538 h 6858000"/>
              <a:gd name="connsiteX46" fmla="*/ 4481964 w 4481964"/>
              <a:gd name="connsiteY46" fmla="*/ 6858000 h 6858000"/>
              <a:gd name="connsiteX47" fmla="*/ 3577807 w 4481964"/>
              <a:gd name="connsiteY47" fmla="*/ 6858000 h 6858000"/>
              <a:gd name="connsiteX48" fmla="*/ 3577807 w 4481964"/>
              <a:gd name="connsiteY48" fmla="*/ 6858000 h 6858000"/>
              <a:gd name="connsiteX49" fmla="*/ 0 w 4481964"/>
              <a:gd name="connsiteY49" fmla="*/ 6858000 h 6858000"/>
              <a:gd name="connsiteX50" fmla="*/ 0 w 4481964"/>
              <a:gd name="connsiteY50" fmla="*/ 0 h 6858000"/>
              <a:gd name="connsiteX51" fmla="*/ 3137249 w 4481964"/>
              <a:gd name="connsiteY5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481964" h="6858000">
                <a:moveTo>
                  <a:pt x="3137249" y="0"/>
                </a:moveTo>
                <a:lnTo>
                  <a:pt x="4480787" y="0"/>
                </a:lnTo>
                <a:lnTo>
                  <a:pt x="4455742" y="155676"/>
                </a:lnTo>
                <a:lnTo>
                  <a:pt x="4431873" y="310667"/>
                </a:lnTo>
                <a:lnTo>
                  <a:pt x="4408509" y="466344"/>
                </a:lnTo>
                <a:lnTo>
                  <a:pt x="4388506" y="622706"/>
                </a:lnTo>
                <a:lnTo>
                  <a:pt x="4368335" y="778383"/>
                </a:lnTo>
                <a:lnTo>
                  <a:pt x="4349509" y="934745"/>
                </a:lnTo>
                <a:lnTo>
                  <a:pt x="4333373" y="1089050"/>
                </a:lnTo>
                <a:lnTo>
                  <a:pt x="4318077" y="1245413"/>
                </a:lnTo>
                <a:lnTo>
                  <a:pt x="4304125" y="1401089"/>
                </a:lnTo>
                <a:lnTo>
                  <a:pt x="4292023" y="1554023"/>
                </a:lnTo>
                <a:lnTo>
                  <a:pt x="4279920" y="1709013"/>
                </a:lnTo>
                <a:lnTo>
                  <a:pt x="4269835" y="1861947"/>
                </a:lnTo>
                <a:lnTo>
                  <a:pt x="4261935" y="2014880"/>
                </a:lnTo>
                <a:lnTo>
                  <a:pt x="4253698" y="2167128"/>
                </a:lnTo>
                <a:lnTo>
                  <a:pt x="4246807" y="2318004"/>
                </a:lnTo>
                <a:lnTo>
                  <a:pt x="4241932" y="2467508"/>
                </a:lnTo>
                <a:lnTo>
                  <a:pt x="4237730" y="2617013"/>
                </a:lnTo>
                <a:lnTo>
                  <a:pt x="4233696" y="2765145"/>
                </a:lnTo>
                <a:lnTo>
                  <a:pt x="4231847" y="2911221"/>
                </a:lnTo>
                <a:lnTo>
                  <a:pt x="4229830" y="3057296"/>
                </a:lnTo>
                <a:lnTo>
                  <a:pt x="4228821" y="3201314"/>
                </a:lnTo>
                <a:lnTo>
                  <a:pt x="4229830" y="3343960"/>
                </a:lnTo>
                <a:lnTo>
                  <a:pt x="4229830" y="3485235"/>
                </a:lnTo>
                <a:lnTo>
                  <a:pt x="4231847" y="3625138"/>
                </a:lnTo>
                <a:lnTo>
                  <a:pt x="4234872" y="3762298"/>
                </a:lnTo>
                <a:lnTo>
                  <a:pt x="4237730" y="3898087"/>
                </a:lnTo>
                <a:lnTo>
                  <a:pt x="4240924" y="4031132"/>
                </a:lnTo>
                <a:lnTo>
                  <a:pt x="4245798" y="4163491"/>
                </a:lnTo>
                <a:lnTo>
                  <a:pt x="4251009" y="4293793"/>
                </a:lnTo>
                <a:lnTo>
                  <a:pt x="4255715" y="4421352"/>
                </a:lnTo>
                <a:lnTo>
                  <a:pt x="4268995" y="4670298"/>
                </a:lnTo>
                <a:lnTo>
                  <a:pt x="4283114" y="4908956"/>
                </a:lnTo>
                <a:lnTo>
                  <a:pt x="4297906" y="5138013"/>
                </a:lnTo>
                <a:lnTo>
                  <a:pt x="4314211" y="5354726"/>
                </a:lnTo>
                <a:lnTo>
                  <a:pt x="4331188" y="5561838"/>
                </a:lnTo>
                <a:lnTo>
                  <a:pt x="4349509" y="5753862"/>
                </a:lnTo>
                <a:lnTo>
                  <a:pt x="4367495" y="5934227"/>
                </a:lnTo>
                <a:lnTo>
                  <a:pt x="4385480" y="6100191"/>
                </a:lnTo>
                <a:lnTo>
                  <a:pt x="4402457" y="6252438"/>
                </a:lnTo>
                <a:lnTo>
                  <a:pt x="4418594" y="6387541"/>
                </a:lnTo>
                <a:lnTo>
                  <a:pt x="4433890" y="6509613"/>
                </a:lnTo>
                <a:lnTo>
                  <a:pt x="4446665" y="6612483"/>
                </a:lnTo>
                <a:lnTo>
                  <a:pt x="4458767" y="6698894"/>
                </a:lnTo>
                <a:lnTo>
                  <a:pt x="4476081" y="6817538"/>
                </a:lnTo>
                <a:lnTo>
                  <a:pt x="4481964" y="6858000"/>
                </a:lnTo>
                <a:lnTo>
                  <a:pt x="3577807" y="6858000"/>
                </a:lnTo>
                <a:lnTo>
                  <a:pt x="3577807" y="6858000"/>
                </a:lnTo>
                <a:lnTo>
                  <a:pt x="0" y="6858000"/>
                </a:lnTo>
                <a:lnTo>
                  <a:pt x="0" y="0"/>
                </a:lnTo>
                <a:lnTo>
                  <a:pt x="313724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="" xmlns:a16="http://schemas.microsoft.com/office/drawing/2014/main" id="{60817A52-B891-4228-A61E-0C0A57632DD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" name="Рисунок 6" descr="Изображение выглядит как рисунок&#10;&#10;Автоматически созданное описание">
            <a:extLst>
              <a:ext uri="{FF2B5EF4-FFF2-40B4-BE49-F238E27FC236}">
                <a16:creationId xmlns="" xmlns:a16="http://schemas.microsoft.com/office/drawing/2014/main" id="{1133C003-6408-4C7C-945F-03A131361B6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6"/>
          <a:srcRect l="15000" r="15000"/>
          <a:stretch>
            <a:fillRect/>
          </a:stretch>
        </p:blipFill>
        <p:spPr>
          <a:xfrm>
            <a:off x="648808" y="1447800"/>
            <a:ext cx="2933700" cy="41910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0222812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="" xmlns:a16="http://schemas.microsoft.com/office/drawing/2014/main" id="{C60CB265-2CEC-473A-B655-7978D7929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449" y="730348"/>
            <a:ext cx="8825659" cy="887437"/>
          </a:xfrm>
        </p:spPr>
        <p:txBody>
          <a:bodyPr/>
          <a:lstStyle/>
          <a:p>
            <a:r>
              <a:rPr lang="ru-RU" dirty="0"/>
              <a:t>Внимание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="" xmlns:a16="http://schemas.microsoft.com/office/drawing/2014/main" id="{0E8711A1-6882-42DE-A602-D708C5278F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5127" y="1772528"/>
            <a:ext cx="9367679" cy="3868615"/>
          </a:xfrm>
        </p:spPr>
        <p:txBody>
          <a:bodyPr>
            <a:normAutofit fontScale="92500" lnSpcReduction="10000"/>
          </a:bodyPr>
          <a:lstStyle/>
          <a:p>
            <a:r>
              <a:rPr lang="ru-RU" sz="3900" dirty="0"/>
              <a:t>особое состояние, благодаря которому мы направляем и сосредотачиваем познавательные процессы для более полного и четкого отражения действительности </a:t>
            </a:r>
          </a:p>
          <a:p>
            <a:endParaRPr lang="ru-RU" sz="3200" dirty="0"/>
          </a:p>
          <a:p>
            <a:r>
              <a:rPr lang="ru-RU" sz="2400" dirty="0"/>
              <a:t>Внимание связано со всеми сенсорными и интеллектуальными процессами</a:t>
            </a:r>
          </a:p>
        </p:txBody>
      </p:sp>
    </p:spTree>
    <p:extLst>
      <p:ext uri="{BB962C8B-B14F-4D97-AF65-F5344CB8AC3E}">
        <p14:creationId xmlns:p14="http://schemas.microsoft.com/office/powerpoint/2010/main" val="1292957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0514C5E4-6F46-437A-B8F0-4D022D93A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4185" y="452718"/>
            <a:ext cx="2946649" cy="939984"/>
          </a:xfrm>
        </p:spPr>
        <p:txBody>
          <a:bodyPr/>
          <a:lstStyle/>
          <a:p>
            <a:r>
              <a:rPr lang="en-US" b="1" dirty="0"/>
              <a:t>Mind Map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6747850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7CEEDD99-E848-425F-88FE-C3612776D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6892" y="452718"/>
            <a:ext cx="2383942" cy="1038457"/>
          </a:xfrm>
        </p:spPr>
        <p:txBody>
          <a:bodyPr/>
          <a:lstStyle/>
          <a:p>
            <a:r>
              <a:rPr lang="en-US" b="1" dirty="0"/>
              <a:t>Trello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7520048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4C8E4F2-84A5-4B18-8EE9-F2A52A1FF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5711" y="200465"/>
            <a:ext cx="3137095" cy="1487658"/>
          </a:xfrm>
        </p:spPr>
        <p:txBody>
          <a:bodyPr/>
          <a:lstStyle/>
          <a:p>
            <a:r>
              <a:rPr lang="en-US" b="1" dirty="0"/>
              <a:t>Be Focused</a:t>
            </a: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64425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884FF6C-2FE9-4CFC-8CF1-05E8EC415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12" y="804672"/>
            <a:ext cx="3287503" cy="524865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200" b="0" i="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Итоги</a:t>
            </a:r>
            <a:r>
              <a:rPr lang="en-US" sz="4200" b="0" i="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200" b="0" i="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занятия</a:t>
            </a:r>
            <a:endParaRPr lang="en-US" sz="4200" b="0" i="0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5A877936-F7E1-4D5D-B018-8BA6D6DD30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121834" y="804672"/>
            <a:ext cx="6605650" cy="60533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200" dirty="0"/>
              <a:t>1.	</a:t>
            </a:r>
            <a:r>
              <a:rPr lang="ru-RU" sz="2800" dirty="0"/>
              <a:t>Как помочь ребёнку научиться выбирать с помощью техники Уолта Диснея</a:t>
            </a:r>
          </a:p>
          <a:p>
            <a:pPr>
              <a:lnSpc>
                <a:spcPct val="90000"/>
              </a:lnSpc>
            </a:pPr>
            <a:r>
              <a:rPr lang="ru-RU" sz="2800" dirty="0"/>
              <a:t>2. Узнали, какие бывают тесты и как их использовать </a:t>
            </a:r>
          </a:p>
          <a:p>
            <a:pPr>
              <a:lnSpc>
                <a:spcPct val="90000"/>
              </a:lnSpc>
            </a:pPr>
            <a:r>
              <a:rPr lang="ru-RU" sz="2800" dirty="0"/>
              <a:t>3. На что влияет темперамент</a:t>
            </a:r>
          </a:p>
          <a:p>
            <a:pPr>
              <a:lnSpc>
                <a:spcPct val="90000"/>
              </a:lnSpc>
            </a:pPr>
            <a:r>
              <a:rPr lang="ru-RU" sz="2800" dirty="0"/>
              <a:t>4. Узнали о практиках внимательности, помогающих управлять собой и своим вниманием</a:t>
            </a:r>
          </a:p>
          <a:p>
            <a:pPr>
              <a:lnSpc>
                <a:spcPct val="90000"/>
              </a:lnSpc>
            </a:pPr>
            <a:r>
              <a:rPr lang="ru-RU" sz="2800" dirty="0"/>
              <a:t>5. Познакомились с приложениями, помогающими управлять собой</a:t>
            </a:r>
          </a:p>
          <a:p>
            <a:pPr>
              <a:lnSpc>
                <a:spcPct val="90000"/>
              </a:lnSpc>
            </a:pPr>
            <a:endParaRPr lang="ru-RU" sz="2200" dirty="0"/>
          </a:p>
          <a:p>
            <a:pPr>
              <a:lnSpc>
                <a:spcPct val="90000"/>
              </a:lnSpc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823235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3946E24F-188D-4C82-BA6D-CF4BD9E3B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0549" y="984739"/>
            <a:ext cx="8825657" cy="4923692"/>
          </a:xfrm>
        </p:spPr>
        <p:txBody>
          <a:bodyPr/>
          <a:lstStyle/>
          <a:p>
            <a:r>
              <a:rPr lang="ru-RU" dirty="0"/>
              <a:t>Темы следующего занятия: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sz="2800" dirty="0"/>
              <a:t>1. Почему важно говорить с ребёнком о ценностях и как это сделать</a:t>
            </a:r>
            <a:br>
              <a:rPr lang="ru-RU" sz="2800" dirty="0"/>
            </a:br>
            <a:r>
              <a:rPr lang="ru-RU" sz="2800" dirty="0"/>
              <a:t>2. Узнаем откуда берется мотивация</a:t>
            </a:r>
            <a:br>
              <a:rPr lang="ru-RU" sz="2800" dirty="0"/>
            </a:br>
            <a:r>
              <a:rPr lang="ru-RU" sz="2800" dirty="0"/>
              <a:t>3. Как понять ленится ваш ребёнок или действительно перегружен</a:t>
            </a:r>
            <a:br>
              <a:rPr lang="ru-RU" sz="2800" dirty="0"/>
            </a:br>
            <a:r>
              <a:rPr lang="ru-RU" sz="2800" dirty="0"/>
              <a:t>4. Где брать информацию о саморегуляции для подростков</a:t>
            </a:r>
            <a:br>
              <a:rPr lang="ru-RU" sz="2800" dirty="0"/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8209251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F1B8F9CB-890B-4CB8-B503-188A763E2FC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AA632AB4-3837-4FD0-8B62-0A18B573F46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="" xmlns:a16="http://schemas.microsoft.com/office/drawing/2014/main" id="{C393B4A7-6ABF-423D-A762-3CDB4897A83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9CD2319A-6FA9-4EFB-9EDF-7304467425E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D1692A93-3514-4486-8B67-CCA4E0259BC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01AD250C-F2EA-449F-9B14-DF5BB674C50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4E78424C-6FD0-41F8-9CAA-5DC19C42359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0D0A438-1AE0-4B66-B107-61907C745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855" y="1447800"/>
            <a:ext cx="3108626" cy="4572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>
                <a:solidFill>
                  <a:srgbClr val="F2F2F2"/>
                </a:solidFill>
              </a:rPr>
              <a:t>Спасибо за внимание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="" xmlns:a16="http://schemas.microsoft.com/office/drawing/2014/main" id="{DD136760-57DC-4301-8BEA-B71AD2D1390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161310" y="0"/>
            <a:ext cx="8030690" cy="6858000"/>
          </a:xfrm>
          <a:custGeom>
            <a:avLst/>
            <a:gdLst>
              <a:gd name="connsiteX0" fmla="*/ 1176 w 8030690"/>
              <a:gd name="connsiteY0" fmla="*/ 0 h 6858000"/>
              <a:gd name="connsiteX1" fmla="*/ 1344715 w 8030690"/>
              <a:gd name="connsiteY1" fmla="*/ 0 h 6858000"/>
              <a:gd name="connsiteX2" fmla="*/ 1344715 w 8030690"/>
              <a:gd name="connsiteY2" fmla="*/ 0 h 6858000"/>
              <a:gd name="connsiteX3" fmla="*/ 8030690 w 8030690"/>
              <a:gd name="connsiteY3" fmla="*/ 0 h 6858000"/>
              <a:gd name="connsiteX4" fmla="*/ 8030690 w 8030690"/>
              <a:gd name="connsiteY4" fmla="*/ 6858000 h 6858000"/>
              <a:gd name="connsiteX5" fmla="*/ 477746 w 8030690"/>
              <a:gd name="connsiteY5" fmla="*/ 6858000 h 6858000"/>
              <a:gd name="connsiteX6" fmla="*/ 477746 w 8030690"/>
              <a:gd name="connsiteY6" fmla="*/ 6858000 h 6858000"/>
              <a:gd name="connsiteX7" fmla="*/ 0 w 8030690"/>
              <a:gd name="connsiteY7" fmla="*/ 6858000 h 6858000"/>
              <a:gd name="connsiteX8" fmla="*/ 5883 w 8030690"/>
              <a:gd name="connsiteY8" fmla="*/ 6817538 h 6858000"/>
              <a:gd name="connsiteX9" fmla="*/ 23196 w 8030690"/>
              <a:gd name="connsiteY9" fmla="*/ 6698894 h 6858000"/>
              <a:gd name="connsiteX10" fmla="*/ 35298 w 8030690"/>
              <a:gd name="connsiteY10" fmla="*/ 6612483 h 6858000"/>
              <a:gd name="connsiteX11" fmla="*/ 48073 w 8030690"/>
              <a:gd name="connsiteY11" fmla="*/ 6509613 h 6858000"/>
              <a:gd name="connsiteX12" fmla="*/ 63369 w 8030690"/>
              <a:gd name="connsiteY12" fmla="*/ 6387541 h 6858000"/>
              <a:gd name="connsiteX13" fmla="*/ 79506 w 8030690"/>
              <a:gd name="connsiteY13" fmla="*/ 6252438 h 6858000"/>
              <a:gd name="connsiteX14" fmla="*/ 96483 w 8030690"/>
              <a:gd name="connsiteY14" fmla="*/ 6100191 h 6858000"/>
              <a:gd name="connsiteX15" fmla="*/ 114468 w 8030690"/>
              <a:gd name="connsiteY15" fmla="*/ 5934227 h 6858000"/>
              <a:gd name="connsiteX16" fmla="*/ 132454 w 8030690"/>
              <a:gd name="connsiteY16" fmla="*/ 5753862 h 6858000"/>
              <a:gd name="connsiteX17" fmla="*/ 150775 w 8030690"/>
              <a:gd name="connsiteY17" fmla="*/ 5561838 h 6858000"/>
              <a:gd name="connsiteX18" fmla="*/ 167752 w 8030690"/>
              <a:gd name="connsiteY18" fmla="*/ 5354726 h 6858000"/>
              <a:gd name="connsiteX19" fmla="*/ 184057 w 8030690"/>
              <a:gd name="connsiteY19" fmla="*/ 5138013 h 6858000"/>
              <a:gd name="connsiteX20" fmla="*/ 198849 w 8030690"/>
              <a:gd name="connsiteY20" fmla="*/ 4908956 h 6858000"/>
              <a:gd name="connsiteX21" fmla="*/ 212968 w 8030690"/>
              <a:gd name="connsiteY21" fmla="*/ 4670298 h 6858000"/>
              <a:gd name="connsiteX22" fmla="*/ 226248 w 8030690"/>
              <a:gd name="connsiteY22" fmla="*/ 4421352 h 6858000"/>
              <a:gd name="connsiteX23" fmla="*/ 230954 w 8030690"/>
              <a:gd name="connsiteY23" fmla="*/ 4293793 h 6858000"/>
              <a:gd name="connsiteX24" fmla="*/ 236165 w 8030690"/>
              <a:gd name="connsiteY24" fmla="*/ 4163491 h 6858000"/>
              <a:gd name="connsiteX25" fmla="*/ 241039 w 8030690"/>
              <a:gd name="connsiteY25" fmla="*/ 4031132 h 6858000"/>
              <a:gd name="connsiteX26" fmla="*/ 244233 w 8030690"/>
              <a:gd name="connsiteY26" fmla="*/ 3898087 h 6858000"/>
              <a:gd name="connsiteX27" fmla="*/ 247091 w 8030690"/>
              <a:gd name="connsiteY27" fmla="*/ 3762298 h 6858000"/>
              <a:gd name="connsiteX28" fmla="*/ 250116 w 8030690"/>
              <a:gd name="connsiteY28" fmla="*/ 3625138 h 6858000"/>
              <a:gd name="connsiteX29" fmla="*/ 252133 w 8030690"/>
              <a:gd name="connsiteY29" fmla="*/ 3485235 h 6858000"/>
              <a:gd name="connsiteX30" fmla="*/ 252133 w 8030690"/>
              <a:gd name="connsiteY30" fmla="*/ 3343960 h 6858000"/>
              <a:gd name="connsiteX31" fmla="*/ 253142 w 8030690"/>
              <a:gd name="connsiteY31" fmla="*/ 3201314 h 6858000"/>
              <a:gd name="connsiteX32" fmla="*/ 252133 w 8030690"/>
              <a:gd name="connsiteY32" fmla="*/ 3057296 h 6858000"/>
              <a:gd name="connsiteX33" fmla="*/ 250116 w 8030690"/>
              <a:gd name="connsiteY33" fmla="*/ 2911221 h 6858000"/>
              <a:gd name="connsiteX34" fmla="*/ 248267 w 8030690"/>
              <a:gd name="connsiteY34" fmla="*/ 2765145 h 6858000"/>
              <a:gd name="connsiteX35" fmla="*/ 244233 w 8030690"/>
              <a:gd name="connsiteY35" fmla="*/ 2617013 h 6858000"/>
              <a:gd name="connsiteX36" fmla="*/ 240031 w 8030690"/>
              <a:gd name="connsiteY36" fmla="*/ 2467508 h 6858000"/>
              <a:gd name="connsiteX37" fmla="*/ 235156 w 8030690"/>
              <a:gd name="connsiteY37" fmla="*/ 2318004 h 6858000"/>
              <a:gd name="connsiteX38" fmla="*/ 228265 w 8030690"/>
              <a:gd name="connsiteY38" fmla="*/ 2167128 h 6858000"/>
              <a:gd name="connsiteX39" fmla="*/ 220028 w 8030690"/>
              <a:gd name="connsiteY39" fmla="*/ 2014880 h 6858000"/>
              <a:gd name="connsiteX40" fmla="*/ 212128 w 8030690"/>
              <a:gd name="connsiteY40" fmla="*/ 1861947 h 6858000"/>
              <a:gd name="connsiteX41" fmla="*/ 202043 w 8030690"/>
              <a:gd name="connsiteY41" fmla="*/ 1709013 h 6858000"/>
              <a:gd name="connsiteX42" fmla="*/ 189940 w 8030690"/>
              <a:gd name="connsiteY42" fmla="*/ 1554023 h 6858000"/>
              <a:gd name="connsiteX43" fmla="*/ 177838 w 8030690"/>
              <a:gd name="connsiteY43" fmla="*/ 1401089 h 6858000"/>
              <a:gd name="connsiteX44" fmla="*/ 163886 w 8030690"/>
              <a:gd name="connsiteY44" fmla="*/ 1245413 h 6858000"/>
              <a:gd name="connsiteX45" fmla="*/ 148590 w 8030690"/>
              <a:gd name="connsiteY45" fmla="*/ 1089050 h 6858000"/>
              <a:gd name="connsiteX46" fmla="*/ 132454 w 8030690"/>
              <a:gd name="connsiteY46" fmla="*/ 934745 h 6858000"/>
              <a:gd name="connsiteX47" fmla="*/ 113628 w 8030690"/>
              <a:gd name="connsiteY47" fmla="*/ 778383 h 6858000"/>
              <a:gd name="connsiteX48" fmla="*/ 93457 w 8030690"/>
              <a:gd name="connsiteY48" fmla="*/ 622706 h 6858000"/>
              <a:gd name="connsiteX49" fmla="*/ 73454 w 8030690"/>
              <a:gd name="connsiteY49" fmla="*/ 466344 h 6858000"/>
              <a:gd name="connsiteX50" fmla="*/ 50090 w 8030690"/>
              <a:gd name="connsiteY50" fmla="*/ 310667 h 6858000"/>
              <a:gd name="connsiteX51" fmla="*/ 26222 w 8030690"/>
              <a:gd name="connsiteY51" fmla="*/ 15567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8030690" h="6858000">
                <a:moveTo>
                  <a:pt x="1176" y="0"/>
                </a:moveTo>
                <a:lnTo>
                  <a:pt x="1344715" y="0"/>
                </a:lnTo>
                <a:lnTo>
                  <a:pt x="1344715" y="0"/>
                </a:lnTo>
                <a:lnTo>
                  <a:pt x="8030690" y="0"/>
                </a:lnTo>
                <a:lnTo>
                  <a:pt x="8030690" y="6858000"/>
                </a:lnTo>
                <a:lnTo>
                  <a:pt x="477746" y="6858000"/>
                </a:lnTo>
                <a:lnTo>
                  <a:pt x="477746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8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8" y="5934227"/>
                </a:lnTo>
                <a:lnTo>
                  <a:pt x="132454" y="5753862"/>
                </a:lnTo>
                <a:lnTo>
                  <a:pt x="150775" y="5561838"/>
                </a:lnTo>
                <a:lnTo>
                  <a:pt x="167752" y="5354726"/>
                </a:lnTo>
                <a:lnTo>
                  <a:pt x="184057" y="5138013"/>
                </a:lnTo>
                <a:lnTo>
                  <a:pt x="198849" y="4908956"/>
                </a:lnTo>
                <a:lnTo>
                  <a:pt x="212968" y="4670298"/>
                </a:lnTo>
                <a:lnTo>
                  <a:pt x="226248" y="4421352"/>
                </a:lnTo>
                <a:lnTo>
                  <a:pt x="230954" y="4293793"/>
                </a:lnTo>
                <a:lnTo>
                  <a:pt x="236165" y="4163491"/>
                </a:lnTo>
                <a:lnTo>
                  <a:pt x="241039" y="4031132"/>
                </a:lnTo>
                <a:lnTo>
                  <a:pt x="244233" y="3898087"/>
                </a:lnTo>
                <a:lnTo>
                  <a:pt x="247091" y="3762298"/>
                </a:lnTo>
                <a:lnTo>
                  <a:pt x="250116" y="3625138"/>
                </a:lnTo>
                <a:lnTo>
                  <a:pt x="252133" y="3485235"/>
                </a:lnTo>
                <a:lnTo>
                  <a:pt x="252133" y="3343960"/>
                </a:lnTo>
                <a:lnTo>
                  <a:pt x="253142" y="3201314"/>
                </a:lnTo>
                <a:lnTo>
                  <a:pt x="252133" y="3057296"/>
                </a:lnTo>
                <a:lnTo>
                  <a:pt x="250116" y="2911221"/>
                </a:lnTo>
                <a:lnTo>
                  <a:pt x="248267" y="2765145"/>
                </a:lnTo>
                <a:lnTo>
                  <a:pt x="244233" y="2617013"/>
                </a:lnTo>
                <a:lnTo>
                  <a:pt x="240031" y="2467508"/>
                </a:lnTo>
                <a:lnTo>
                  <a:pt x="235156" y="2318004"/>
                </a:lnTo>
                <a:lnTo>
                  <a:pt x="228265" y="2167128"/>
                </a:lnTo>
                <a:lnTo>
                  <a:pt x="220028" y="2014880"/>
                </a:lnTo>
                <a:lnTo>
                  <a:pt x="212128" y="1861947"/>
                </a:lnTo>
                <a:lnTo>
                  <a:pt x="202043" y="1709013"/>
                </a:lnTo>
                <a:lnTo>
                  <a:pt x="189940" y="1554023"/>
                </a:lnTo>
                <a:lnTo>
                  <a:pt x="177838" y="1401089"/>
                </a:lnTo>
                <a:lnTo>
                  <a:pt x="163886" y="1245413"/>
                </a:lnTo>
                <a:lnTo>
                  <a:pt x="148590" y="1089050"/>
                </a:lnTo>
                <a:lnTo>
                  <a:pt x="132454" y="934745"/>
                </a:lnTo>
                <a:lnTo>
                  <a:pt x="113628" y="778383"/>
                </a:lnTo>
                <a:lnTo>
                  <a:pt x="93457" y="622706"/>
                </a:lnTo>
                <a:lnTo>
                  <a:pt x="73454" y="466344"/>
                </a:lnTo>
                <a:lnTo>
                  <a:pt x="50090" y="310667"/>
                </a:lnTo>
                <a:lnTo>
                  <a:pt x="26222" y="1556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Freeform 11">
            <a:extLst>
              <a:ext uri="{FF2B5EF4-FFF2-40B4-BE49-F238E27FC236}">
                <a16:creationId xmlns="" xmlns:a16="http://schemas.microsoft.com/office/drawing/2014/main" id="{BDC58DEA-1307-4F44-AD47-E613D8B76A8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C99B912D-1E4B-42AF-A2BE-CFEFEC916EE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Текст 2">
            <a:extLst>
              <a:ext uri="{FF2B5EF4-FFF2-40B4-BE49-F238E27FC236}">
                <a16:creationId xmlns="" xmlns:a16="http://schemas.microsoft.com/office/drawing/2014/main" id="{1113E30D-A676-4E0D-808A-36F6A2BD87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00393171"/>
              </p:ext>
            </p:extLst>
          </p:nvPr>
        </p:nvGraphicFramePr>
        <p:xfrm>
          <a:off x="4928630" y="1023730"/>
          <a:ext cx="649605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8907124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5041506-4161-4161-80C2-5F3CFAE1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347" y="262396"/>
            <a:ext cx="8825657" cy="1510134"/>
          </a:xfrm>
        </p:spPr>
        <p:txBody>
          <a:bodyPr/>
          <a:lstStyle/>
          <a:p>
            <a:r>
              <a:rPr lang="ru-RU" dirty="0"/>
              <a:t>Темы занятия.</a:t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5C1AF0E2-7072-41B6-9CBB-68B20B8A00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346" y="1505243"/>
            <a:ext cx="8825658" cy="4132538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ru-RU" sz="2800" dirty="0"/>
              <a:t>Как помочь ребёнку научиться выбирать,</a:t>
            </a:r>
          </a:p>
          <a:p>
            <a:pPr marL="457200" indent="-457200">
              <a:buAutoNum type="arabicPeriod"/>
            </a:pPr>
            <a:r>
              <a:rPr lang="ru-RU" sz="2800" dirty="0"/>
              <a:t>Помогают ли тесты лучше узнать себя,</a:t>
            </a:r>
          </a:p>
          <a:p>
            <a:pPr marL="457200" indent="-457200">
              <a:buAutoNum type="arabicPeriod"/>
            </a:pPr>
            <a:r>
              <a:rPr lang="ru-RU" sz="2800" dirty="0"/>
              <a:t>На что влияет темперамент и зачем его знать,</a:t>
            </a:r>
          </a:p>
          <a:p>
            <a:pPr marL="457200" indent="-457200">
              <a:buAutoNum type="arabicPeriod"/>
            </a:pPr>
            <a:r>
              <a:rPr lang="ru-RU" sz="2800" dirty="0"/>
              <a:t>Практику внимательности, как инструмент управления собой,</a:t>
            </a:r>
          </a:p>
          <a:p>
            <a:pPr marL="457200" indent="-457200">
              <a:buAutoNum type="arabicPeriod"/>
            </a:pPr>
            <a:r>
              <a:rPr lang="ru-RU" sz="2800" dirty="0"/>
              <a:t>Познакомимся с приложениями, помогающими управлять собой.</a:t>
            </a:r>
          </a:p>
          <a:p>
            <a:pPr marL="457200" indent="-45720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50744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6EC5D49-2CDB-4A75-B3AA-1A0ADC273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137" y="848139"/>
            <a:ext cx="8825659" cy="914400"/>
          </a:xfrm>
        </p:spPr>
        <p:txBody>
          <a:bodyPr/>
          <a:lstStyle/>
          <a:p>
            <a:r>
              <a:rPr lang="ru-RU" dirty="0"/>
              <a:t>Правило 10/10/10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D83EF81F-BB70-4B3E-9A2B-31406DB3C3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4137" y="2107096"/>
            <a:ext cx="8825659" cy="3697356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/>
              <a:t>Как вы будете относиться к этому спустя 10 минут?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/>
              <a:t>Что будете думать об этом решении спустя 10 месяцев?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/>
              <a:t>Какова будет ваша реакция на это через 10 лет?</a:t>
            </a:r>
          </a:p>
        </p:txBody>
      </p:sp>
    </p:spTree>
    <p:extLst>
      <p:ext uri="{BB962C8B-B14F-4D97-AF65-F5344CB8AC3E}">
        <p14:creationId xmlns:p14="http://schemas.microsoft.com/office/powerpoint/2010/main" val="32312663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C97E5F4-12D3-4520-9A28-4FC377E13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9180" y="546652"/>
            <a:ext cx="8825659" cy="1149626"/>
          </a:xfrm>
        </p:spPr>
        <p:txBody>
          <a:bodyPr/>
          <a:lstStyle/>
          <a:p>
            <a:r>
              <a:rPr lang="ru-RU" dirty="0"/>
              <a:t>Техника 10 жизней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26C2BE9F-A6B9-45B0-AAE4-F0F6D17A60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2104" y="2782957"/>
            <a:ext cx="5058402" cy="3752850"/>
          </a:xfrm>
          <a:prstGeom prst="rect">
            <a:avLst/>
          </a:prstGeom>
        </p:spPr>
      </p:pic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4955D31-AE47-48FF-9434-C975385945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9181" y="1696278"/>
            <a:ext cx="5524142" cy="4068417"/>
          </a:xfrm>
        </p:spPr>
        <p:txBody>
          <a:bodyPr>
            <a:normAutofit/>
          </a:bodyPr>
          <a:lstStyle/>
          <a:p>
            <a:r>
              <a:rPr lang="ru-RU" sz="3200" dirty="0"/>
              <a:t>Если бы вы были десятью людьми, как бы каждый из вас распорядился своей жизнью? Возьмите листок бумаги и запишите, чем вы занимаетесь в каждой из этих жизней </a:t>
            </a:r>
          </a:p>
        </p:txBody>
      </p:sp>
    </p:spTree>
    <p:extLst>
      <p:ext uri="{BB962C8B-B14F-4D97-AF65-F5344CB8AC3E}">
        <p14:creationId xmlns:p14="http://schemas.microsoft.com/office/powerpoint/2010/main" val="12175689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7617C28-0454-4E85-8C5D-A0A71336B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530088"/>
            <a:ext cx="8825659" cy="2014330"/>
          </a:xfrm>
        </p:spPr>
        <p:txBody>
          <a:bodyPr/>
          <a:lstStyle/>
          <a:p>
            <a:r>
              <a:rPr lang="ru-RU" dirty="0"/>
              <a:t>Техника 10 целей или волшебная палочка для мозга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F4845D9D-96D6-4EF3-9517-8FF6AC0C72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2817" y="2544418"/>
            <a:ext cx="4566416" cy="3783493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  <a:softEdge rad="63500"/>
          </a:effectLst>
          <a:scene3d>
            <a:camera prst="perspectiveLeft"/>
            <a:lightRig rig="threePt" dir="t"/>
          </a:scene3d>
          <a:sp3d>
            <a:bevelT w="165100" prst="coolSlant"/>
          </a:sp3d>
        </p:spPr>
      </p:pic>
    </p:spTree>
    <p:extLst>
      <p:ext uri="{BB962C8B-B14F-4D97-AF65-F5344CB8AC3E}">
        <p14:creationId xmlns:p14="http://schemas.microsoft.com/office/powerpoint/2010/main" val="18670150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74E4BD37-ABC2-4D00-9204-249A95ADDC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3513" y="998882"/>
            <a:ext cx="6467061" cy="4860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0574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DCB02493-468F-444D-BF27-437F50C7F9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1825" y="1828799"/>
            <a:ext cx="7520978" cy="4609271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innerShdw blurRad="63500" dist="50800">
              <a:prstClr val="black">
                <a:alpha val="50000"/>
              </a:prstClr>
            </a:innerShdw>
          </a:effectLst>
          <a:scene3d>
            <a:camera prst="perspectiveFront"/>
            <a:lightRig rig="threePt" dir="t"/>
          </a:scene3d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49C0F09-E300-4C27-A602-83AE3E96C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816" y="207895"/>
            <a:ext cx="3880872" cy="2145196"/>
          </a:xfrm>
        </p:spPr>
        <p:txBody>
          <a:bodyPr/>
          <a:lstStyle/>
          <a:p>
            <a:r>
              <a:rPr lang="ru-RU" dirty="0"/>
              <a:t>Слон по </a:t>
            </a:r>
            <a:br>
              <a:rPr lang="ru-RU" dirty="0"/>
            </a:br>
            <a:r>
              <a:rPr lang="ru-RU" dirty="0"/>
              <a:t>кусочкам</a:t>
            </a:r>
          </a:p>
        </p:txBody>
      </p:sp>
    </p:spTree>
    <p:extLst>
      <p:ext uri="{BB962C8B-B14F-4D97-AF65-F5344CB8AC3E}">
        <p14:creationId xmlns:p14="http://schemas.microsoft.com/office/powerpoint/2010/main" val="1883554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41B68C77-138E-4BF7-A276-BD0C78A4219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7C268552-D473-46ED-B1B8-422042C4DEF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="" xmlns:a16="http://schemas.microsoft.com/office/drawing/2014/main" id="{4AC0CD9D-7610-4620-93B4-798CCD9AB58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B9238B3E-24AA-439A-B527-6C5DF6D7214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69F01145-BEA3-4CBF-AA21-10077B948CA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DE4D62F9-188E-4530-84C2-24BDEE4BEB8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C6A81905-F480-46A4-BC10-215D24EA1AE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0CF17445-ACD6-4790-ACEB-90E427EE3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6260" y="1447800"/>
            <a:ext cx="5001552" cy="3545114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</a:pPr>
            <a:r>
              <a:rPr lang="ru-RU" sz="4800" dirty="0">
                <a:solidFill>
                  <a:srgbClr val="EBEBEB"/>
                </a:solidFill>
              </a:rPr>
              <a:t>Как помочь ребёнку научиться выбирать</a:t>
            </a:r>
            <a:endParaRPr lang="en-US" sz="4800" b="0" i="0" kern="1200" dirty="0">
              <a:solidFill>
                <a:srgbClr val="EBEBEB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6" name="Freeform 8">
            <a:extLst>
              <a:ext uri="{FF2B5EF4-FFF2-40B4-BE49-F238E27FC236}">
                <a16:creationId xmlns="" xmlns:a16="http://schemas.microsoft.com/office/drawing/2014/main" id="{36FD4D9D-3784-41E8-8405-A42B72F5133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4135692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8" name="Freeform: Shape 27">
            <a:extLst>
              <a:ext uri="{FF2B5EF4-FFF2-40B4-BE49-F238E27FC236}">
                <a16:creationId xmlns="" xmlns:a16="http://schemas.microsoft.com/office/drawing/2014/main" id="{09811DF6-66E4-43D5-B564-3151796531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4481964" cy="6858000"/>
          </a:xfrm>
          <a:custGeom>
            <a:avLst/>
            <a:gdLst>
              <a:gd name="connsiteX0" fmla="*/ 3137249 w 4481964"/>
              <a:gd name="connsiteY0" fmla="*/ 0 h 6858000"/>
              <a:gd name="connsiteX1" fmla="*/ 4480787 w 4481964"/>
              <a:gd name="connsiteY1" fmla="*/ 0 h 6858000"/>
              <a:gd name="connsiteX2" fmla="*/ 4455742 w 4481964"/>
              <a:gd name="connsiteY2" fmla="*/ 155676 h 6858000"/>
              <a:gd name="connsiteX3" fmla="*/ 4431873 w 4481964"/>
              <a:gd name="connsiteY3" fmla="*/ 310667 h 6858000"/>
              <a:gd name="connsiteX4" fmla="*/ 4408509 w 4481964"/>
              <a:gd name="connsiteY4" fmla="*/ 466344 h 6858000"/>
              <a:gd name="connsiteX5" fmla="*/ 4388506 w 4481964"/>
              <a:gd name="connsiteY5" fmla="*/ 622706 h 6858000"/>
              <a:gd name="connsiteX6" fmla="*/ 4368335 w 4481964"/>
              <a:gd name="connsiteY6" fmla="*/ 778383 h 6858000"/>
              <a:gd name="connsiteX7" fmla="*/ 4349509 w 4481964"/>
              <a:gd name="connsiteY7" fmla="*/ 934745 h 6858000"/>
              <a:gd name="connsiteX8" fmla="*/ 4333373 w 4481964"/>
              <a:gd name="connsiteY8" fmla="*/ 1089050 h 6858000"/>
              <a:gd name="connsiteX9" fmla="*/ 4318077 w 4481964"/>
              <a:gd name="connsiteY9" fmla="*/ 1245413 h 6858000"/>
              <a:gd name="connsiteX10" fmla="*/ 4304125 w 4481964"/>
              <a:gd name="connsiteY10" fmla="*/ 1401089 h 6858000"/>
              <a:gd name="connsiteX11" fmla="*/ 4292023 w 4481964"/>
              <a:gd name="connsiteY11" fmla="*/ 1554023 h 6858000"/>
              <a:gd name="connsiteX12" fmla="*/ 4279920 w 4481964"/>
              <a:gd name="connsiteY12" fmla="*/ 1709013 h 6858000"/>
              <a:gd name="connsiteX13" fmla="*/ 4269835 w 4481964"/>
              <a:gd name="connsiteY13" fmla="*/ 1861947 h 6858000"/>
              <a:gd name="connsiteX14" fmla="*/ 4261935 w 4481964"/>
              <a:gd name="connsiteY14" fmla="*/ 2014880 h 6858000"/>
              <a:gd name="connsiteX15" fmla="*/ 4253698 w 4481964"/>
              <a:gd name="connsiteY15" fmla="*/ 2167128 h 6858000"/>
              <a:gd name="connsiteX16" fmla="*/ 4246807 w 4481964"/>
              <a:gd name="connsiteY16" fmla="*/ 2318004 h 6858000"/>
              <a:gd name="connsiteX17" fmla="*/ 4241932 w 4481964"/>
              <a:gd name="connsiteY17" fmla="*/ 2467508 h 6858000"/>
              <a:gd name="connsiteX18" fmla="*/ 4237730 w 4481964"/>
              <a:gd name="connsiteY18" fmla="*/ 2617013 h 6858000"/>
              <a:gd name="connsiteX19" fmla="*/ 4233696 w 4481964"/>
              <a:gd name="connsiteY19" fmla="*/ 2765145 h 6858000"/>
              <a:gd name="connsiteX20" fmla="*/ 4231847 w 4481964"/>
              <a:gd name="connsiteY20" fmla="*/ 2911221 h 6858000"/>
              <a:gd name="connsiteX21" fmla="*/ 4229830 w 4481964"/>
              <a:gd name="connsiteY21" fmla="*/ 3057296 h 6858000"/>
              <a:gd name="connsiteX22" fmla="*/ 4228821 w 4481964"/>
              <a:gd name="connsiteY22" fmla="*/ 3201314 h 6858000"/>
              <a:gd name="connsiteX23" fmla="*/ 4229830 w 4481964"/>
              <a:gd name="connsiteY23" fmla="*/ 3343960 h 6858000"/>
              <a:gd name="connsiteX24" fmla="*/ 4229830 w 4481964"/>
              <a:gd name="connsiteY24" fmla="*/ 3485235 h 6858000"/>
              <a:gd name="connsiteX25" fmla="*/ 4231847 w 4481964"/>
              <a:gd name="connsiteY25" fmla="*/ 3625138 h 6858000"/>
              <a:gd name="connsiteX26" fmla="*/ 4234872 w 4481964"/>
              <a:gd name="connsiteY26" fmla="*/ 3762298 h 6858000"/>
              <a:gd name="connsiteX27" fmla="*/ 4237730 w 4481964"/>
              <a:gd name="connsiteY27" fmla="*/ 3898087 h 6858000"/>
              <a:gd name="connsiteX28" fmla="*/ 4240924 w 4481964"/>
              <a:gd name="connsiteY28" fmla="*/ 4031132 h 6858000"/>
              <a:gd name="connsiteX29" fmla="*/ 4245798 w 4481964"/>
              <a:gd name="connsiteY29" fmla="*/ 4163491 h 6858000"/>
              <a:gd name="connsiteX30" fmla="*/ 4251009 w 4481964"/>
              <a:gd name="connsiteY30" fmla="*/ 4293793 h 6858000"/>
              <a:gd name="connsiteX31" fmla="*/ 4255715 w 4481964"/>
              <a:gd name="connsiteY31" fmla="*/ 4421352 h 6858000"/>
              <a:gd name="connsiteX32" fmla="*/ 4268995 w 4481964"/>
              <a:gd name="connsiteY32" fmla="*/ 4670298 h 6858000"/>
              <a:gd name="connsiteX33" fmla="*/ 4283114 w 4481964"/>
              <a:gd name="connsiteY33" fmla="*/ 4908956 h 6858000"/>
              <a:gd name="connsiteX34" fmla="*/ 4297906 w 4481964"/>
              <a:gd name="connsiteY34" fmla="*/ 5138013 h 6858000"/>
              <a:gd name="connsiteX35" fmla="*/ 4314211 w 4481964"/>
              <a:gd name="connsiteY35" fmla="*/ 5354726 h 6858000"/>
              <a:gd name="connsiteX36" fmla="*/ 4331188 w 4481964"/>
              <a:gd name="connsiteY36" fmla="*/ 5561838 h 6858000"/>
              <a:gd name="connsiteX37" fmla="*/ 4349509 w 4481964"/>
              <a:gd name="connsiteY37" fmla="*/ 5753862 h 6858000"/>
              <a:gd name="connsiteX38" fmla="*/ 4367495 w 4481964"/>
              <a:gd name="connsiteY38" fmla="*/ 5934227 h 6858000"/>
              <a:gd name="connsiteX39" fmla="*/ 4385480 w 4481964"/>
              <a:gd name="connsiteY39" fmla="*/ 6100191 h 6858000"/>
              <a:gd name="connsiteX40" fmla="*/ 4402457 w 4481964"/>
              <a:gd name="connsiteY40" fmla="*/ 6252438 h 6858000"/>
              <a:gd name="connsiteX41" fmla="*/ 4418594 w 4481964"/>
              <a:gd name="connsiteY41" fmla="*/ 6387541 h 6858000"/>
              <a:gd name="connsiteX42" fmla="*/ 4433890 w 4481964"/>
              <a:gd name="connsiteY42" fmla="*/ 6509613 h 6858000"/>
              <a:gd name="connsiteX43" fmla="*/ 4446665 w 4481964"/>
              <a:gd name="connsiteY43" fmla="*/ 6612483 h 6858000"/>
              <a:gd name="connsiteX44" fmla="*/ 4458767 w 4481964"/>
              <a:gd name="connsiteY44" fmla="*/ 6698894 h 6858000"/>
              <a:gd name="connsiteX45" fmla="*/ 4476081 w 4481964"/>
              <a:gd name="connsiteY45" fmla="*/ 6817538 h 6858000"/>
              <a:gd name="connsiteX46" fmla="*/ 4481964 w 4481964"/>
              <a:gd name="connsiteY46" fmla="*/ 6858000 h 6858000"/>
              <a:gd name="connsiteX47" fmla="*/ 3577807 w 4481964"/>
              <a:gd name="connsiteY47" fmla="*/ 6858000 h 6858000"/>
              <a:gd name="connsiteX48" fmla="*/ 3577807 w 4481964"/>
              <a:gd name="connsiteY48" fmla="*/ 6858000 h 6858000"/>
              <a:gd name="connsiteX49" fmla="*/ 0 w 4481964"/>
              <a:gd name="connsiteY49" fmla="*/ 6858000 h 6858000"/>
              <a:gd name="connsiteX50" fmla="*/ 0 w 4481964"/>
              <a:gd name="connsiteY50" fmla="*/ 0 h 6858000"/>
              <a:gd name="connsiteX51" fmla="*/ 3137249 w 4481964"/>
              <a:gd name="connsiteY5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481964" h="6858000">
                <a:moveTo>
                  <a:pt x="3137249" y="0"/>
                </a:moveTo>
                <a:lnTo>
                  <a:pt x="4480787" y="0"/>
                </a:lnTo>
                <a:lnTo>
                  <a:pt x="4455742" y="155676"/>
                </a:lnTo>
                <a:lnTo>
                  <a:pt x="4431873" y="310667"/>
                </a:lnTo>
                <a:lnTo>
                  <a:pt x="4408509" y="466344"/>
                </a:lnTo>
                <a:lnTo>
                  <a:pt x="4388506" y="622706"/>
                </a:lnTo>
                <a:lnTo>
                  <a:pt x="4368335" y="778383"/>
                </a:lnTo>
                <a:lnTo>
                  <a:pt x="4349509" y="934745"/>
                </a:lnTo>
                <a:lnTo>
                  <a:pt x="4333373" y="1089050"/>
                </a:lnTo>
                <a:lnTo>
                  <a:pt x="4318077" y="1245413"/>
                </a:lnTo>
                <a:lnTo>
                  <a:pt x="4304125" y="1401089"/>
                </a:lnTo>
                <a:lnTo>
                  <a:pt x="4292023" y="1554023"/>
                </a:lnTo>
                <a:lnTo>
                  <a:pt x="4279920" y="1709013"/>
                </a:lnTo>
                <a:lnTo>
                  <a:pt x="4269835" y="1861947"/>
                </a:lnTo>
                <a:lnTo>
                  <a:pt x="4261935" y="2014880"/>
                </a:lnTo>
                <a:lnTo>
                  <a:pt x="4253698" y="2167128"/>
                </a:lnTo>
                <a:lnTo>
                  <a:pt x="4246807" y="2318004"/>
                </a:lnTo>
                <a:lnTo>
                  <a:pt x="4241932" y="2467508"/>
                </a:lnTo>
                <a:lnTo>
                  <a:pt x="4237730" y="2617013"/>
                </a:lnTo>
                <a:lnTo>
                  <a:pt x="4233696" y="2765145"/>
                </a:lnTo>
                <a:lnTo>
                  <a:pt x="4231847" y="2911221"/>
                </a:lnTo>
                <a:lnTo>
                  <a:pt x="4229830" y="3057296"/>
                </a:lnTo>
                <a:lnTo>
                  <a:pt x="4228821" y="3201314"/>
                </a:lnTo>
                <a:lnTo>
                  <a:pt x="4229830" y="3343960"/>
                </a:lnTo>
                <a:lnTo>
                  <a:pt x="4229830" y="3485235"/>
                </a:lnTo>
                <a:lnTo>
                  <a:pt x="4231847" y="3625138"/>
                </a:lnTo>
                <a:lnTo>
                  <a:pt x="4234872" y="3762298"/>
                </a:lnTo>
                <a:lnTo>
                  <a:pt x="4237730" y="3898087"/>
                </a:lnTo>
                <a:lnTo>
                  <a:pt x="4240924" y="4031132"/>
                </a:lnTo>
                <a:lnTo>
                  <a:pt x="4245798" y="4163491"/>
                </a:lnTo>
                <a:lnTo>
                  <a:pt x="4251009" y="4293793"/>
                </a:lnTo>
                <a:lnTo>
                  <a:pt x="4255715" y="4421352"/>
                </a:lnTo>
                <a:lnTo>
                  <a:pt x="4268995" y="4670298"/>
                </a:lnTo>
                <a:lnTo>
                  <a:pt x="4283114" y="4908956"/>
                </a:lnTo>
                <a:lnTo>
                  <a:pt x="4297906" y="5138013"/>
                </a:lnTo>
                <a:lnTo>
                  <a:pt x="4314211" y="5354726"/>
                </a:lnTo>
                <a:lnTo>
                  <a:pt x="4331188" y="5561838"/>
                </a:lnTo>
                <a:lnTo>
                  <a:pt x="4349509" y="5753862"/>
                </a:lnTo>
                <a:lnTo>
                  <a:pt x="4367495" y="5934227"/>
                </a:lnTo>
                <a:lnTo>
                  <a:pt x="4385480" y="6100191"/>
                </a:lnTo>
                <a:lnTo>
                  <a:pt x="4402457" y="6252438"/>
                </a:lnTo>
                <a:lnTo>
                  <a:pt x="4418594" y="6387541"/>
                </a:lnTo>
                <a:lnTo>
                  <a:pt x="4433890" y="6509613"/>
                </a:lnTo>
                <a:lnTo>
                  <a:pt x="4446665" y="6612483"/>
                </a:lnTo>
                <a:lnTo>
                  <a:pt x="4458767" y="6698894"/>
                </a:lnTo>
                <a:lnTo>
                  <a:pt x="4476081" y="6817538"/>
                </a:lnTo>
                <a:lnTo>
                  <a:pt x="4481964" y="6858000"/>
                </a:lnTo>
                <a:lnTo>
                  <a:pt x="3577807" y="6858000"/>
                </a:lnTo>
                <a:lnTo>
                  <a:pt x="3577807" y="6858000"/>
                </a:lnTo>
                <a:lnTo>
                  <a:pt x="0" y="6858000"/>
                </a:lnTo>
                <a:lnTo>
                  <a:pt x="0" y="0"/>
                </a:lnTo>
                <a:lnTo>
                  <a:pt x="313724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60817A52-B891-4228-A61E-0C0A57632DD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B38DB107-6926-46F4-A585-31C537B3929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6"/>
          <a:srcRect l="114" r="114"/>
          <a:stretch>
            <a:fillRect/>
          </a:stretch>
        </p:blipFill>
        <p:spPr>
          <a:xfrm>
            <a:off x="647240" y="1448249"/>
            <a:ext cx="2936836" cy="419010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6962815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7000"/>
                <a:hueMod val="88000"/>
                <a:satMod val="130000"/>
                <a:lumMod val="124000"/>
              </a:schemeClr>
            </a:gs>
            <a:gs pos="100000">
              <a:schemeClr val="bg2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91B28F63-CF00-448F-B141-FE33C33B189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AE609E2-8522-44E4-9077-980E5BCF3E1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="" xmlns:a16="http://schemas.microsoft.com/office/drawing/2014/main" id="{4FA533C5-33E3-4611-AF9F-72811D8B26A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8949AD42-25FD-4C3D-9EEE-B7FEC580998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6AC7D913-60B7-4603-881B-831DA5D3A94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87F0FDC4-AD8C-47D9-9131-623C98ADB0A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DE27238C-8EAF-4098-86E6-7723B7DAE60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36">
            <a:extLst>
              <a:ext uri="{FF2B5EF4-FFF2-40B4-BE49-F238E27FC236}">
                <a16:creationId xmlns="" xmlns:a16="http://schemas.microsoft.com/office/drawing/2014/main" id="{992F97B1-1891-4FCC-9E5F-BA97EDB48F8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9351010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60000"/>
              <a:lumOff val="40000"/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5" name="Freeform: Shape 24">
            <a:extLst>
              <a:ext uri="{FF2B5EF4-FFF2-40B4-BE49-F238E27FC236}">
                <a16:creationId xmlns="" xmlns:a16="http://schemas.microsoft.com/office/drawing/2014/main" id="{78C6C821-FEE1-4EB6-9590-C021440C77D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3175" y="0"/>
            <a:ext cx="9700459" cy="6858001"/>
          </a:xfrm>
          <a:custGeom>
            <a:avLst/>
            <a:gdLst>
              <a:gd name="connsiteX0" fmla="*/ 0 w 9700459"/>
              <a:gd name="connsiteY0" fmla="*/ 0 h 6858001"/>
              <a:gd name="connsiteX1" fmla="*/ 1323975 w 9700459"/>
              <a:gd name="connsiteY1" fmla="*/ 0 h 6858001"/>
              <a:gd name="connsiteX2" fmla="*/ 1517015 w 9700459"/>
              <a:gd name="connsiteY2" fmla="*/ 0 h 6858001"/>
              <a:gd name="connsiteX3" fmla="*/ 3241265 w 9700459"/>
              <a:gd name="connsiteY3" fmla="*/ 0 h 6858001"/>
              <a:gd name="connsiteX4" fmla="*/ 3241265 w 9700459"/>
              <a:gd name="connsiteY4" fmla="*/ 1 h 6858001"/>
              <a:gd name="connsiteX5" fmla="*/ 8355744 w 9700459"/>
              <a:gd name="connsiteY5" fmla="*/ 1 h 6858001"/>
              <a:gd name="connsiteX6" fmla="*/ 8355744 w 9700459"/>
              <a:gd name="connsiteY6" fmla="*/ 0 h 6858001"/>
              <a:gd name="connsiteX7" fmla="*/ 9699282 w 9700459"/>
              <a:gd name="connsiteY7" fmla="*/ 0 h 6858001"/>
              <a:gd name="connsiteX8" fmla="*/ 9674237 w 9700459"/>
              <a:gd name="connsiteY8" fmla="*/ 155677 h 6858001"/>
              <a:gd name="connsiteX9" fmla="*/ 9650368 w 9700459"/>
              <a:gd name="connsiteY9" fmla="*/ 310668 h 6858001"/>
              <a:gd name="connsiteX10" fmla="*/ 9627004 w 9700459"/>
              <a:gd name="connsiteY10" fmla="*/ 466344 h 6858001"/>
              <a:gd name="connsiteX11" fmla="*/ 9607001 w 9700459"/>
              <a:gd name="connsiteY11" fmla="*/ 622707 h 6858001"/>
              <a:gd name="connsiteX12" fmla="*/ 9586830 w 9700459"/>
              <a:gd name="connsiteY12" fmla="*/ 778383 h 6858001"/>
              <a:gd name="connsiteX13" fmla="*/ 9568004 w 9700459"/>
              <a:gd name="connsiteY13" fmla="*/ 934746 h 6858001"/>
              <a:gd name="connsiteX14" fmla="*/ 9551868 w 9700459"/>
              <a:gd name="connsiteY14" fmla="*/ 1089051 h 6858001"/>
              <a:gd name="connsiteX15" fmla="*/ 9536572 w 9700459"/>
              <a:gd name="connsiteY15" fmla="*/ 1245413 h 6858001"/>
              <a:gd name="connsiteX16" fmla="*/ 9522620 w 9700459"/>
              <a:gd name="connsiteY16" fmla="*/ 1401090 h 6858001"/>
              <a:gd name="connsiteX17" fmla="*/ 9510518 w 9700459"/>
              <a:gd name="connsiteY17" fmla="*/ 1554023 h 6858001"/>
              <a:gd name="connsiteX18" fmla="*/ 9498415 w 9700459"/>
              <a:gd name="connsiteY18" fmla="*/ 1709014 h 6858001"/>
              <a:gd name="connsiteX19" fmla="*/ 9488330 w 9700459"/>
              <a:gd name="connsiteY19" fmla="*/ 1861947 h 6858001"/>
              <a:gd name="connsiteX20" fmla="*/ 9480430 w 9700459"/>
              <a:gd name="connsiteY20" fmla="*/ 2014881 h 6858001"/>
              <a:gd name="connsiteX21" fmla="*/ 9472193 w 9700459"/>
              <a:gd name="connsiteY21" fmla="*/ 2167128 h 6858001"/>
              <a:gd name="connsiteX22" fmla="*/ 9465302 w 9700459"/>
              <a:gd name="connsiteY22" fmla="*/ 2318004 h 6858001"/>
              <a:gd name="connsiteX23" fmla="*/ 9460427 w 9700459"/>
              <a:gd name="connsiteY23" fmla="*/ 2467509 h 6858001"/>
              <a:gd name="connsiteX24" fmla="*/ 9456225 w 9700459"/>
              <a:gd name="connsiteY24" fmla="*/ 2617013 h 6858001"/>
              <a:gd name="connsiteX25" fmla="*/ 9452191 w 9700459"/>
              <a:gd name="connsiteY25" fmla="*/ 2765146 h 6858001"/>
              <a:gd name="connsiteX26" fmla="*/ 9450342 w 9700459"/>
              <a:gd name="connsiteY26" fmla="*/ 2911221 h 6858001"/>
              <a:gd name="connsiteX27" fmla="*/ 9448325 w 9700459"/>
              <a:gd name="connsiteY27" fmla="*/ 3057297 h 6858001"/>
              <a:gd name="connsiteX28" fmla="*/ 9447316 w 9700459"/>
              <a:gd name="connsiteY28" fmla="*/ 3201315 h 6858001"/>
              <a:gd name="connsiteX29" fmla="*/ 9448325 w 9700459"/>
              <a:gd name="connsiteY29" fmla="*/ 3343961 h 6858001"/>
              <a:gd name="connsiteX30" fmla="*/ 9448325 w 9700459"/>
              <a:gd name="connsiteY30" fmla="*/ 3485236 h 6858001"/>
              <a:gd name="connsiteX31" fmla="*/ 9450342 w 9700459"/>
              <a:gd name="connsiteY31" fmla="*/ 3625139 h 6858001"/>
              <a:gd name="connsiteX32" fmla="*/ 9453367 w 9700459"/>
              <a:gd name="connsiteY32" fmla="*/ 3762299 h 6858001"/>
              <a:gd name="connsiteX33" fmla="*/ 9456225 w 9700459"/>
              <a:gd name="connsiteY33" fmla="*/ 3898087 h 6858001"/>
              <a:gd name="connsiteX34" fmla="*/ 9459419 w 9700459"/>
              <a:gd name="connsiteY34" fmla="*/ 4031133 h 6858001"/>
              <a:gd name="connsiteX35" fmla="*/ 9464293 w 9700459"/>
              <a:gd name="connsiteY35" fmla="*/ 4163492 h 6858001"/>
              <a:gd name="connsiteX36" fmla="*/ 9469504 w 9700459"/>
              <a:gd name="connsiteY36" fmla="*/ 4293793 h 6858001"/>
              <a:gd name="connsiteX37" fmla="*/ 9474210 w 9700459"/>
              <a:gd name="connsiteY37" fmla="*/ 4421352 h 6858001"/>
              <a:gd name="connsiteX38" fmla="*/ 9487490 w 9700459"/>
              <a:gd name="connsiteY38" fmla="*/ 4670298 h 6858001"/>
              <a:gd name="connsiteX39" fmla="*/ 9501609 w 9700459"/>
              <a:gd name="connsiteY39" fmla="*/ 4908956 h 6858001"/>
              <a:gd name="connsiteX40" fmla="*/ 9516401 w 9700459"/>
              <a:gd name="connsiteY40" fmla="*/ 5138013 h 6858001"/>
              <a:gd name="connsiteX41" fmla="*/ 9532706 w 9700459"/>
              <a:gd name="connsiteY41" fmla="*/ 5354726 h 6858001"/>
              <a:gd name="connsiteX42" fmla="*/ 9549683 w 9700459"/>
              <a:gd name="connsiteY42" fmla="*/ 5561838 h 6858001"/>
              <a:gd name="connsiteX43" fmla="*/ 9568004 w 9700459"/>
              <a:gd name="connsiteY43" fmla="*/ 5753862 h 6858001"/>
              <a:gd name="connsiteX44" fmla="*/ 9585990 w 9700459"/>
              <a:gd name="connsiteY44" fmla="*/ 5934227 h 6858001"/>
              <a:gd name="connsiteX45" fmla="*/ 9603975 w 9700459"/>
              <a:gd name="connsiteY45" fmla="*/ 6100191 h 6858001"/>
              <a:gd name="connsiteX46" fmla="*/ 9620952 w 9700459"/>
              <a:gd name="connsiteY46" fmla="*/ 6252438 h 6858001"/>
              <a:gd name="connsiteX47" fmla="*/ 9637089 w 9700459"/>
              <a:gd name="connsiteY47" fmla="*/ 6387541 h 6858001"/>
              <a:gd name="connsiteX48" fmla="*/ 9652385 w 9700459"/>
              <a:gd name="connsiteY48" fmla="*/ 6509613 h 6858001"/>
              <a:gd name="connsiteX49" fmla="*/ 9665160 w 9700459"/>
              <a:gd name="connsiteY49" fmla="*/ 6612483 h 6858001"/>
              <a:gd name="connsiteX50" fmla="*/ 9677262 w 9700459"/>
              <a:gd name="connsiteY50" fmla="*/ 6698894 h 6858001"/>
              <a:gd name="connsiteX51" fmla="*/ 9694576 w 9700459"/>
              <a:gd name="connsiteY51" fmla="*/ 6817538 h 6858001"/>
              <a:gd name="connsiteX52" fmla="*/ 9700459 w 9700459"/>
              <a:gd name="connsiteY52" fmla="*/ 6858000 h 6858001"/>
              <a:gd name="connsiteX53" fmla="*/ 8795105 w 9700459"/>
              <a:gd name="connsiteY53" fmla="*/ 6858000 h 6858001"/>
              <a:gd name="connsiteX54" fmla="*/ 8795105 w 9700459"/>
              <a:gd name="connsiteY54" fmla="*/ 6858001 h 6858001"/>
              <a:gd name="connsiteX55" fmla="*/ 2704541 w 9700459"/>
              <a:gd name="connsiteY55" fmla="*/ 6858001 h 6858001"/>
              <a:gd name="connsiteX56" fmla="*/ 2704541 w 9700459"/>
              <a:gd name="connsiteY56" fmla="*/ 6858000 h 6858001"/>
              <a:gd name="connsiteX57" fmla="*/ 1517015 w 9700459"/>
              <a:gd name="connsiteY57" fmla="*/ 6858000 h 6858001"/>
              <a:gd name="connsiteX58" fmla="*/ 1323975 w 9700459"/>
              <a:gd name="connsiteY58" fmla="*/ 6858000 h 6858001"/>
              <a:gd name="connsiteX59" fmla="*/ 0 w 9700459"/>
              <a:gd name="connsiteY5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9700459" h="6858001">
                <a:moveTo>
                  <a:pt x="0" y="0"/>
                </a:moveTo>
                <a:lnTo>
                  <a:pt x="1323975" y="0"/>
                </a:lnTo>
                <a:lnTo>
                  <a:pt x="1517015" y="0"/>
                </a:lnTo>
                <a:lnTo>
                  <a:pt x="3241265" y="0"/>
                </a:lnTo>
                <a:lnTo>
                  <a:pt x="3241265" y="1"/>
                </a:lnTo>
                <a:lnTo>
                  <a:pt x="8355744" y="1"/>
                </a:lnTo>
                <a:lnTo>
                  <a:pt x="8355744" y="0"/>
                </a:lnTo>
                <a:lnTo>
                  <a:pt x="9699282" y="0"/>
                </a:lnTo>
                <a:lnTo>
                  <a:pt x="9674237" y="155677"/>
                </a:lnTo>
                <a:lnTo>
                  <a:pt x="9650368" y="310668"/>
                </a:lnTo>
                <a:lnTo>
                  <a:pt x="9627004" y="466344"/>
                </a:lnTo>
                <a:lnTo>
                  <a:pt x="9607001" y="622707"/>
                </a:lnTo>
                <a:lnTo>
                  <a:pt x="9586830" y="778383"/>
                </a:lnTo>
                <a:lnTo>
                  <a:pt x="9568004" y="934746"/>
                </a:lnTo>
                <a:lnTo>
                  <a:pt x="9551868" y="1089051"/>
                </a:lnTo>
                <a:lnTo>
                  <a:pt x="9536572" y="1245413"/>
                </a:lnTo>
                <a:lnTo>
                  <a:pt x="9522620" y="1401090"/>
                </a:lnTo>
                <a:lnTo>
                  <a:pt x="9510518" y="1554023"/>
                </a:lnTo>
                <a:lnTo>
                  <a:pt x="9498415" y="1709014"/>
                </a:lnTo>
                <a:lnTo>
                  <a:pt x="9488330" y="1861947"/>
                </a:lnTo>
                <a:lnTo>
                  <a:pt x="9480430" y="2014881"/>
                </a:lnTo>
                <a:lnTo>
                  <a:pt x="9472193" y="2167128"/>
                </a:lnTo>
                <a:lnTo>
                  <a:pt x="9465302" y="2318004"/>
                </a:lnTo>
                <a:lnTo>
                  <a:pt x="9460427" y="2467509"/>
                </a:lnTo>
                <a:lnTo>
                  <a:pt x="9456225" y="2617013"/>
                </a:lnTo>
                <a:lnTo>
                  <a:pt x="9452191" y="2765146"/>
                </a:lnTo>
                <a:lnTo>
                  <a:pt x="9450342" y="2911221"/>
                </a:lnTo>
                <a:lnTo>
                  <a:pt x="9448325" y="3057297"/>
                </a:lnTo>
                <a:lnTo>
                  <a:pt x="9447316" y="3201315"/>
                </a:lnTo>
                <a:lnTo>
                  <a:pt x="9448325" y="3343961"/>
                </a:lnTo>
                <a:lnTo>
                  <a:pt x="9448325" y="3485236"/>
                </a:lnTo>
                <a:lnTo>
                  <a:pt x="9450342" y="3625139"/>
                </a:lnTo>
                <a:lnTo>
                  <a:pt x="9453367" y="3762299"/>
                </a:lnTo>
                <a:lnTo>
                  <a:pt x="9456225" y="3898087"/>
                </a:lnTo>
                <a:lnTo>
                  <a:pt x="9459419" y="4031133"/>
                </a:lnTo>
                <a:lnTo>
                  <a:pt x="9464293" y="4163492"/>
                </a:lnTo>
                <a:lnTo>
                  <a:pt x="9469504" y="4293793"/>
                </a:lnTo>
                <a:lnTo>
                  <a:pt x="9474210" y="4421352"/>
                </a:lnTo>
                <a:lnTo>
                  <a:pt x="9487490" y="4670298"/>
                </a:lnTo>
                <a:lnTo>
                  <a:pt x="9501609" y="4908956"/>
                </a:lnTo>
                <a:lnTo>
                  <a:pt x="9516401" y="5138013"/>
                </a:lnTo>
                <a:lnTo>
                  <a:pt x="9532706" y="5354726"/>
                </a:lnTo>
                <a:lnTo>
                  <a:pt x="9549683" y="5561838"/>
                </a:lnTo>
                <a:lnTo>
                  <a:pt x="9568004" y="5753862"/>
                </a:lnTo>
                <a:lnTo>
                  <a:pt x="9585990" y="5934227"/>
                </a:lnTo>
                <a:lnTo>
                  <a:pt x="9603975" y="6100191"/>
                </a:lnTo>
                <a:lnTo>
                  <a:pt x="9620952" y="6252438"/>
                </a:lnTo>
                <a:lnTo>
                  <a:pt x="9637089" y="6387541"/>
                </a:lnTo>
                <a:lnTo>
                  <a:pt x="9652385" y="6509613"/>
                </a:lnTo>
                <a:lnTo>
                  <a:pt x="9665160" y="6612483"/>
                </a:lnTo>
                <a:lnTo>
                  <a:pt x="9677262" y="6698894"/>
                </a:lnTo>
                <a:lnTo>
                  <a:pt x="9694576" y="6817538"/>
                </a:lnTo>
                <a:lnTo>
                  <a:pt x="9700459" y="6858000"/>
                </a:lnTo>
                <a:lnTo>
                  <a:pt x="8795105" y="6858000"/>
                </a:lnTo>
                <a:lnTo>
                  <a:pt x="8795105" y="6858001"/>
                </a:lnTo>
                <a:lnTo>
                  <a:pt x="2704541" y="6858001"/>
                </a:lnTo>
                <a:lnTo>
                  <a:pt x="2704541" y="6858000"/>
                </a:lnTo>
                <a:lnTo>
                  <a:pt x="1517015" y="6858000"/>
                </a:lnTo>
                <a:lnTo>
                  <a:pt x="132397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1EA98414-1035-4BA4-A834-8B0A14584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1447801"/>
            <a:ext cx="6974915" cy="281940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ru-RU" sz="7200" b="0" i="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Техника Уолта Диснея</a:t>
            </a:r>
            <a:endParaRPr lang="en-US" sz="7200" b="0" i="0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B61A74B3-E247-44D4-8C48-FAE8E205640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791457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3240AFE-077D-4C99-B00C-41BF0694E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211" y="526496"/>
            <a:ext cx="8825657" cy="693723"/>
          </a:xfrm>
        </p:spPr>
        <p:txBody>
          <a:bodyPr/>
          <a:lstStyle/>
          <a:p>
            <a:r>
              <a:rPr lang="ru-RU" dirty="0"/>
              <a:t>Анализ сложной ситуации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B70F1A74-85DD-4B4F-84A2-E1485BF03D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0210" y="1379245"/>
            <a:ext cx="8825658" cy="860400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>
                <a:latin typeface="+mn-lt"/>
              </a:rPr>
              <a:t>Вспомни ситуацию, в которой не знаешь, как поступить. Выбери один из вариантов развития событий и проанализируй его критически.</a:t>
            </a: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="" xmlns:a16="http://schemas.microsoft.com/office/drawing/2014/main" id="{5BBE5D92-EE28-4083-8F70-A2CFFC0321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8287564"/>
              </p:ext>
            </p:extLst>
          </p:nvPr>
        </p:nvGraphicFramePr>
        <p:xfrm>
          <a:off x="1000210" y="2686931"/>
          <a:ext cx="8720566" cy="3406614"/>
        </p:xfrm>
        <a:graphic>
          <a:graphicData uri="http://schemas.openxmlformats.org/drawingml/2006/table">
            <a:tbl>
              <a:tblPr firstRow="1" firstCol="1" bandRow="1"/>
              <a:tblGrid>
                <a:gridCol w="2906533">
                  <a:extLst>
                    <a:ext uri="{9D8B030D-6E8A-4147-A177-3AD203B41FA5}">
                      <a16:colId xmlns="" xmlns:a16="http://schemas.microsoft.com/office/drawing/2014/main" val="1937287556"/>
                    </a:ext>
                  </a:extLst>
                </a:gridCol>
                <a:gridCol w="2906533">
                  <a:extLst>
                    <a:ext uri="{9D8B030D-6E8A-4147-A177-3AD203B41FA5}">
                      <a16:colId xmlns="" xmlns:a16="http://schemas.microsoft.com/office/drawing/2014/main" val="1882051691"/>
                    </a:ext>
                  </a:extLst>
                </a:gridCol>
                <a:gridCol w="2907500">
                  <a:extLst>
                    <a:ext uri="{9D8B030D-6E8A-4147-A177-3AD203B41FA5}">
                      <a16:colId xmlns="" xmlns:a16="http://schemas.microsoft.com/office/drawing/2014/main" val="1248805410"/>
                    </a:ext>
                  </a:extLst>
                </a:gridCol>
              </a:tblGrid>
              <a:tr h="9186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ФАКТЫ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 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ПЛЮСЫ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РИСКИ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535643940"/>
                  </a:ext>
                </a:extLst>
              </a:tr>
              <a:tr h="223256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8952956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00691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41B68C77-138E-4BF7-A276-BD0C78A4219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7C268552-D473-46ED-B1B8-422042C4DEF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="" xmlns:a16="http://schemas.microsoft.com/office/drawing/2014/main" id="{4AC0CD9D-7610-4620-93B4-798CCD9AB58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B9238B3E-24AA-439A-B527-6C5DF6D7214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69F01145-BEA3-4CBF-AA21-10077B948CA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DE4D62F9-188E-4530-84C2-24BDEE4BEB8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C6A81905-F480-46A4-BC10-215D24EA1AE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0CF17445-ACD6-4790-ACEB-90E427EE3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6260" y="1447800"/>
            <a:ext cx="5001552" cy="3048000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</a:pPr>
            <a:r>
              <a:rPr lang="ru-RU" sz="4800" dirty="0">
                <a:solidFill>
                  <a:srgbClr val="EBEBEB"/>
                </a:solidFill>
              </a:rPr>
              <a:t>Помогают ли тесты лучше узнать себя</a:t>
            </a:r>
            <a:endParaRPr lang="en-US" sz="4800" b="0" i="0" kern="1200" dirty="0">
              <a:solidFill>
                <a:srgbClr val="EBEBEB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6" name="Freeform 8">
            <a:extLst>
              <a:ext uri="{FF2B5EF4-FFF2-40B4-BE49-F238E27FC236}">
                <a16:creationId xmlns="" xmlns:a16="http://schemas.microsoft.com/office/drawing/2014/main" id="{36FD4D9D-3784-41E8-8405-A42B72F5133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4135692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8" name="Freeform: Shape 27">
            <a:extLst>
              <a:ext uri="{FF2B5EF4-FFF2-40B4-BE49-F238E27FC236}">
                <a16:creationId xmlns="" xmlns:a16="http://schemas.microsoft.com/office/drawing/2014/main" id="{09811DF6-66E4-43D5-B564-3151796531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4481964" cy="6858000"/>
          </a:xfrm>
          <a:custGeom>
            <a:avLst/>
            <a:gdLst>
              <a:gd name="connsiteX0" fmla="*/ 3137249 w 4481964"/>
              <a:gd name="connsiteY0" fmla="*/ 0 h 6858000"/>
              <a:gd name="connsiteX1" fmla="*/ 4480787 w 4481964"/>
              <a:gd name="connsiteY1" fmla="*/ 0 h 6858000"/>
              <a:gd name="connsiteX2" fmla="*/ 4455742 w 4481964"/>
              <a:gd name="connsiteY2" fmla="*/ 155676 h 6858000"/>
              <a:gd name="connsiteX3" fmla="*/ 4431873 w 4481964"/>
              <a:gd name="connsiteY3" fmla="*/ 310667 h 6858000"/>
              <a:gd name="connsiteX4" fmla="*/ 4408509 w 4481964"/>
              <a:gd name="connsiteY4" fmla="*/ 466344 h 6858000"/>
              <a:gd name="connsiteX5" fmla="*/ 4388506 w 4481964"/>
              <a:gd name="connsiteY5" fmla="*/ 622706 h 6858000"/>
              <a:gd name="connsiteX6" fmla="*/ 4368335 w 4481964"/>
              <a:gd name="connsiteY6" fmla="*/ 778383 h 6858000"/>
              <a:gd name="connsiteX7" fmla="*/ 4349509 w 4481964"/>
              <a:gd name="connsiteY7" fmla="*/ 934745 h 6858000"/>
              <a:gd name="connsiteX8" fmla="*/ 4333373 w 4481964"/>
              <a:gd name="connsiteY8" fmla="*/ 1089050 h 6858000"/>
              <a:gd name="connsiteX9" fmla="*/ 4318077 w 4481964"/>
              <a:gd name="connsiteY9" fmla="*/ 1245413 h 6858000"/>
              <a:gd name="connsiteX10" fmla="*/ 4304125 w 4481964"/>
              <a:gd name="connsiteY10" fmla="*/ 1401089 h 6858000"/>
              <a:gd name="connsiteX11" fmla="*/ 4292023 w 4481964"/>
              <a:gd name="connsiteY11" fmla="*/ 1554023 h 6858000"/>
              <a:gd name="connsiteX12" fmla="*/ 4279920 w 4481964"/>
              <a:gd name="connsiteY12" fmla="*/ 1709013 h 6858000"/>
              <a:gd name="connsiteX13" fmla="*/ 4269835 w 4481964"/>
              <a:gd name="connsiteY13" fmla="*/ 1861947 h 6858000"/>
              <a:gd name="connsiteX14" fmla="*/ 4261935 w 4481964"/>
              <a:gd name="connsiteY14" fmla="*/ 2014880 h 6858000"/>
              <a:gd name="connsiteX15" fmla="*/ 4253698 w 4481964"/>
              <a:gd name="connsiteY15" fmla="*/ 2167128 h 6858000"/>
              <a:gd name="connsiteX16" fmla="*/ 4246807 w 4481964"/>
              <a:gd name="connsiteY16" fmla="*/ 2318004 h 6858000"/>
              <a:gd name="connsiteX17" fmla="*/ 4241932 w 4481964"/>
              <a:gd name="connsiteY17" fmla="*/ 2467508 h 6858000"/>
              <a:gd name="connsiteX18" fmla="*/ 4237730 w 4481964"/>
              <a:gd name="connsiteY18" fmla="*/ 2617013 h 6858000"/>
              <a:gd name="connsiteX19" fmla="*/ 4233696 w 4481964"/>
              <a:gd name="connsiteY19" fmla="*/ 2765145 h 6858000"/>
              <a:gd name="connsiteX20" fmla="*/ 4231847 w 4481964"/>
              <a:gd name="connsiteY20" fmla="*/ 2911221 h 6858000"/>
              <a:gd name="connsiteX21" fmla="*/ 4229830 w 4481964"/>
              <a:gd name="connsiteY21" fmla="*/ 3057296 h 6858000"/>
              <a:gd name="connsiteX22" fmla="*/ 4228821 w 4481964"/>
              <a:gd name="connsiteY22" fmla="*/ 3201314 h 6858000"/>
              <a:gd name="connsiteX23" fmla="*/ 4229830 w 4481964"/>
              <a:gd name="connsiteY23" fmla="*/ 3343960 h 6858000"/>
              <a:gd name="connsiteX24" fmla="*/ 4229830 w 4481964"/>
              <a:gd name="connsiteY24" fmla="*/ 3485235 h 6858000"/>
              <a:gd name="connsiteX25" fmla="*/ 4231847 w 4481964"/>
              <a:gd name="connsiteY25" fmla="*/ 3625138 h 6858000"/>
              <a:gd name="connsiteX26" fmla="*/ 4234872 w 4481964"/>
              <a:gd name="connsiteY26" fmla="*/ 3762298 h 6858000"/>
              <a:gd name="connsiteX27" fmla="*/ 4237730 w 4481964"/>
              <a:gd name="connsiteY27" fmla="*/ 3898087 h 6858000"/>
              <a:gd name="connsiteX28" fmla="*/ 4240924 w 4481964"/>
              <a:gd name="connsiteY28" fmla="*/ 4031132 h 6858000"/>
              <a:gd name="connsiteX29" fmla="*/ 4245798 w 4481964"/>
              <a:gd name="connsiteY29" fmla="*/ 4163491 h 6858000"/>
              <a:gd name="connsiteX30" fmla="*/ 4251009 w 4481964"/>
              <a:gd name="connsiteY30" fmla="*/ 4293793 h 6858000"/>
              <a:gd name="connsiteX31" fmla="*/ 4255715 w 4481964"/>
              <a:gd name="connsiteY31" fmla="*/ 4421352 h 6858000"/>
              <a:gd name="connsiteX32" fmla="*/ 4268995 w 4481964"/>
              <a:gd name="connsiteY32" fmla="*/ 4670298 h 6858000"/>
              <a:gd name="connsiteX33" fmla="*/ 4283114 w 4481964"/>
              <a:gd name="connsiteY33" fmla="*/ 4908956 h 6858000"/>
              <a:gd name="connsiteX34" fmla="*/ 4297906 w 4481964"/>
              <a:gd name="connsiteY34" fmla="*/ 5138013 h 6858000"/>
              <a:gd name="connsiteX35" fmla="*/ 4314211 w 4481964"/>
              <a:gd name="connsiteY35" fmla="*/ 5354726 h 6858000"/>
              <a:gd name="connsiteX36" fmla="*/ 4331188 w 4481964"/>
              <a:gd name="connsiteY36" fmla="*/ 5561838 h 6858000"/>
              <a:gd name="connsiteX37" fmla="*/ 4349509 w 4481964"/>
              <a:gd name="connsiteY37" fmla="*/ 5753862 h 6858000"/>
              <a:gd name="connsiteX38" fmla="*/ 4367495 w 4481964"/>
              <a:gd name="connsiteY38" fmla="*/ 5934227 h 6858000"/>
              <a:gd name="connsiteX39" fmla="*/ 4385480 w 4481964"/>
              <a:gd name="connsiteY39" fmla="*/ 6100191 h 6858000"/>
              <a:gd name="connsiteX40" fmla="*/ 4402457 w 4481964"/>
              <a:gd name="connsiteY40" fmla="*/ 6252438 h 6858000"/>
              <a:gd name="connsiteX41" fmla="*/ 4418594 w 4481964"/>
              <a:gd name="connsiteY41" fmla="*/ 6387541 h 6858000"/>
              <a:gd name="connsiteX42" fmla="*/ 4433890 w 4481964"/>
              <a:gd name="connsiteY42" fmla="*/ 6509613 h 6858000"/>
              <a:gd name="connsiteX43" fmla="*/ 4446665 w 4481964"/>
              <a:gd name="connsiteY43" fmla="*/ 6612483 h 6858000"/>
              <a:gd name="connsiteX44" fmla="*/ 4458767 w 4481964"/>
              <a:gd name="connsiteY44" fmla="*/ 6698894 h 6858000"/>
              <a:gd name="connsiteX45" fmla="*/ 4476081 w 4481964"/>
              <a:gd name="connsiteY45" fmla="*/ 6817538 h 6858000"/>
              <a:gd name="connsiteX46" fmla="*/ 4481964 w 4481964"/>
              <a:gd name="connsiteY46" fmla="*/ 6858000 h 6858000"/>
              <a:gd name="connsiteX47" fmla="*/ 3577807 w 4481964"/>
              <a:gd name="connsiteY47" fmla="*/ 6858000 h 6858000"/>
              <a:gd name="connsiteX48" fmla="*/ 3577807 w 4481964"/>
              <a:gd name="connsiteY48" fmla="*/ 6858000 h 6858000"/>
              <a:gd name="connsiteX49" fmla="*/ 0 w 4481964"/>
              <a:gd name="connsiteY49" fmla="*/ 6858000 h 6858000"/>
              <a:gd name="connsiteX50" fmla="*/ 0 w 4481964"/>
              <a:gd name="connsiteY50" fmla="*/ 0 h 6858000"/>
              <a:gd name="connsiteX51" fmla="*/ 3137249 w 4481964"/>
              <a:gd name="connsiteY5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481964" h="6858000">
                <a:moveTo>
                  <a:pt x="3137249" y="0"/>
                </a:moveTo>
                <a:lnTo>
                  <a:pt x="4480787" y="0"/>
                </a:lnTo>
                <a:lnTo>
                  <a:pt x="4455742" y="155676"/>
                </a:lnTo>
                <a:lnTo>
                  <a:pt x="4431873" y="310667"/>
                </a:lnTo>
                <a:lnTo>
                  <a:pt x="4408509" y="466344"/>
                </a:lnTo>
                <a:lnTo>
                  <a:pt x="4388506" y="622706"/>
                </a:lnTo>
                <a:lnTo>
                  <a:pt x="4368335" y="778383"/>
                </a:lnTo>
                <a:lnTo>
                  <a:pt x="4349509" y="934745"/>
                </a:lnTo>
                <a:lnTo>
                  <a:pt x="4333373" y="1089050"/>
                </a:lnTo>
                <a:lnTo>
                  <a:pt x="4318077" y="1245413"/>
                </a:lnTo>
                <a:lnTo>
                  <a:pt x="4304125" y="1401089"/>
                </a:lnTo>
                <a:lnTo>
                  <a:pt x="4292023" y="1554023"/>
                </a:lnTo>
                <a:lnTo>
                  <a:pt x="4279920" y="1709013"/>
                </a:lnTo>
                <a:lnTo>
                  <a:pt x="4269835" y="1861947"/>
                </a:lnTo>
                <a:lnTo>
                  <a:pt x="4261935" y="2014880"/>
                </a:lnTo>
                <a:lnTo>
                  <a:pt x="4253698" y="2167128"/>
                </a:lnTo>
                <a:lnTo>
                  <a:pt x="4246807" y="2318004"/>
                </a:lnTo>
                <a:lnTo>
                  <a:pt x="4241932" y="2467508"/>
                </a:lnTo>
                <a:lnTo>
                  <a:pt x="4237730" y="2617013"/>
                </a:lnTo>
                <a:lnTo>
                  <a:pt x="4233696" y="2765145"/>
                </a:lnTo>
                <a:lnTo>
                  <a:pt x="4231847" y="2911221"/>
                </a:lnTo>
                <a:lnTo>
                  <a:pt x="4229830" y="3057296"/>
                </a:lnTo>
                <a:lnTo>
                  <a:pt x="4228821" y="3201314"/>
                </a:lnTo>
                <a:lnTo>
                  <a:pt x="4229830" y="3343960"/>
                </a:lnTo>
                <a:lnTo>
                  <a:pt x="4229830" y="3485235"/>
                </a:lnTo>
                <a:lnTo>
                  <a:pt x="4231847" y="3625138"/>
                </a:lnTo>
                <a:lnTo>
                  <a:pt x="4234872" y="3762298"/>
                </a:lnTo>
                <a:lnTo>
                  <a:pt x="4237730" y="3898087"/>
                </a:lnTo>
                <a:lnTo>
                  <a:pt x="4240924" y="4031132"/>
                </a:lnTo>
                <a:lnTo>
                  <a:pt x="4245798" y="4163491"/>
                </a:lnTo>
                <a:lnTo>
                  <a:pt x="4251009" y="4293793"/>
                </a:lnTo>
                <a:lnTo>
                  <a:pt x="4255715" y="4421352"/>
                </a:lnTo>
                <a:lnTo>
                  <a:pt x="4268995" y="4670298"/>
                </a:lnTo>
                <a:lnTo>
                  <a:pt x="4283114" y="4908956"/>
                </a:lnTo>
                <a:lnTo>
                  <a:pt x="4297906" y="5138013"/>
                </a:lnTo>
                <a:lnTo>
                  <a:pt x="4314211" y="5354726"/>
                </a:lnTo>
                <a:lnTo>
                  <a:pt x="4331188" y="5561838"/>
                </a:lnTo>
                <a:lnTo>
                  <a:pt x="4349509" y="5753862"/>
                </a:lnTo>
                <a:lnTo>
                  <a:pt x="4367495" y="5934227"/>
                </a:lnTo>
                <a:lnTo>
                  <a:pt x="4385480" y="6100191"/>
                </a:lnTo>
                <a:lnTo>
                  <a:pt x="4402457" y="6252438"/>
                </a:lnTo>
                <a:lnTo>
                  <a:pt x="4418594" y="6387541"/>
                </a:lnTo>
                <a:lnTo>
                  <a:pt x="4433890" y="6509613"/>
                </a:lnTo>
                <a:lnTo>
                  <a:pt x="4446665" y="6612483"/>
                </a:lnTo>
                <a:lnTo>
                  <a:pt x="4458767" y="6698894"/>
                </a:lnTo>
                <a:lnTo>
                  <a:pt x="4476081" y="6817538"/>
                </a:lnTo>
                <a:lnTo>
                  <a:pt x="4481964" y="6858000"/>
                </a:lnTo>
                <a:lnTo>
                  <a:pt x="3577807" y="6858000"/>
                </a:lnTo>
                <a:lnTo>
                  <a:pt x="3577807" y="6858000"/>
                </a:lnTo>
                <a:lnTo>
                  <a:pt x="0" y="6858000"/>
                </a:lnTo>
                <a:lnTo>
                  <a:pt x="0" y="0"/>
                </a:lnTo>
                <a:lnTo>
                  <a:pt x="313724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60817A52-B891-4228-A61E-0C0A57632DD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B38DB107-6926-46F4-A585-31C537B3929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6"/>
          <a:srcRect l="114" r="114"/>
          <a:stretch>
            <a:fillRect/>
          </a:stretch>
        </p:blipFill>
        <p:spPr>
          <a:xfrm>
            <a:off x="647240" y="1448249"/>
            <a:ext cx="2936836" cy="419010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2946161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7FD05F69-C596-4A42-A2C7-43BEEC1AF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643190"/>
            <a:ext cx="8600805" cy="1125650"/>
          </a:xfrm>
        </p:spPr>
        <p:txBody>
          <a:bodyPr/>
          <a:lstStyle/>
          <a:p>
            <a:r>
              <a:rPr lang="ru-RU" sz="4800" dirty="0"/>
              <a:t>Тесты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42E837B0-69F2-45D4-A633-7869395C6A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54955" y="2038661"/>
            <a:ext cx="8825658" cy="3522690"/>
          </a:xfrm>
        </p:spPr>
        <p:txBody>
          <a:bodyPr>
            <a:noAutofit/>
          </a:bodyPr>
          <a:lstStyle/>
          <a:p>
            <a:r>
              <a:rPr lang="ru-RU" sz="4800" dirty="0"/>
              <a:t>Интеллекта</a:t>
            </a:r>
          </a:p>
          <a:p>
            <a:r>
              <a:rPr lang="ru-RU" sz="4800" dirty="0"/>
              <a:t>Способностей</a:t>
            </a:r>
          </a:p>
          <a:p>
            <a:r>
              <a:rPr lang="ru-RU" sz="4800" dirty="0"/>
              <a:t>Достижений</a:t>
            </a:r>
          </a:p>
          <a:p>
            <a:r>
              <a:rPr lang="ru-RU" sz="4800" dirty="0"/>
              <a:t>личности</a:t>
            </a:r>
          </a:p>
        </p:txBody>
      </p:sp>
    </p:spTree>
    <p:extLst>
      <p:ext uri="{BB962C8B-B14F-4D97-AF65-F5344CB8AC3E}">
        <p14:creationId xmlns:p14="http://schemas.microsoft.com/office/powerpoint/2010/main" val="3194150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41B68C77-138E-4BF7-A276-BD0C78A4219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7C268552-D473-46ED-B1B8-422042C4DEF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="" xmlns:a16="http://schemas.microsoft.com/office/drawing/2014/main" id="{4AC0CD9D-7610-4620-93B4-798CCD9AB58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B9238B3E-24AA-439A-B527-6C5DF6D7214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69F01145-BEA3-4CBF-AA21-10077B948CA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DE4D62F9-188E-4530-84C2-24BDEE4BEB8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C6A81905-F480-46A4-BC10-215D24EA1AE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0CF17445-ACD6-4790-ACEB-90E427EE3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2012" y="1447800"/>
            <a:ext cx="5565800" cy="3602502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</a:pPr>
            <a:r>
              <a:rPr lang="ru-RU" sz="5400" dirty="0">
                <a:solidFill>
                  <a:srgbClr val="EBEBEB"/>
                </a:solidFill>
              </a:rPr>
              <a:t>На что влияет темперамент и зачем его знать</a:t>
            </a:r>
            <a:endParaRPr lang="en-US" sz="5400" b="0" i="0" kern="1200" dirty="0">
              <a:solidFill>
                <a:srgbClr val="EBEBEB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6" name="Freeform 8">
            <a:extLst>
              <a:ext uri="{FF2B5EF4-FFF2-40B4-BE49-F238E27FC236}">
                <a16:creationId xmlns="" xmlns:a16="http://schemas.microsoft.com/office/drawing/2014/main" id="{36FD4D9D-3784-41E8-8405-A42B72F5133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4135692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8" name="Freeform: Shape 27">
            <a:extLst>
              <a:ext uri="{FF2B5EF4-FFF2-40B4-BE49-F238E27FC236}">
                <a16:creationId xmlns="" xmlns:a16="http://schemas.microsoft.com/office/drawing/2014/main" id="{09811DF6-66E4-43D5-B564-3151796531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4481964" cy="6858000"/>
          </a:xfrm>
          <a:custGeom>
            <a:avLst/>
            <a:gdLst>
              <a:gd name="connsiteX0" fmla="*/ 3137249 w 4481964"/>
              <a:gd name="connsiteY0" fmla="*/ 0 h 6858000"/>
              <a:gd name="connsiteX1" fmla="*/ 4480787 w 4481964"/>
              <a:gd name="connsiteY1" fmla="*/ 0 h 6858000"/>
              <a:gd name="connsiteX2" fmla="*/ 4455742 w 4481964"/>
              <a:gd name="connsiteY2" fmla="*/ 155676 h 6858000"/>
              <a:gd name="connsiteX3" fmla="*/ 4431873 w 4481964"/>
              <a:gd name="connsiteY3" fmla="*/ 310667 h 6858000"/>
              <a:gd name="connsiteX4" fmla="*/ 4408509 w 4481964"/>
              <a:gd name="connsiteY4" fmla="*/ 466344 h 6858000"/>
              <a:gd name="connsiteX5" fmla="*/ 4388506 w 4481964"/>
              <a:gd name="connsiteY5" fmla="*/ 622706 h 6858000"/>
              <a:gd name="connsiteX6" fmla="*/ 4368335 w 4481964"/>
              <a:gd name="connsiteY6" fmla="*/ 778383 h 6858000"/>
              <a:gd name="connsiteX7" fmla="*/ 4349509 w 4481964"/>
              <a:gd name="connsiteY7" fmla="*/ 934745 h 6858000"/>
              <a:gd name="connsiteX8" fmla="*/ 4333373 w 4481964"/>
              <a:gd name="connsiteY8" fmla="*/ 1089050 h 6858000"/>
              <a:gd name="connsiteX9" fmla="*/ 4318077 w 4481964"/>
              <a:gd name="connsiteY9" fmla="*/ 1245413 h 6858000"/>
              <a:gd name="connsiteX10" fmla="*/ 4304125 w 4481964"/>
              <a:gd name="connsiteY10" fmla="*/ 1401089 h 6858000"/>
              <a:gd name="connsiteX11" fmla="*/ 4292023 w 4481964"/>
              <a:gd name="connsiteY11" fmla="*/ 1554023 h 6858000"/>
              <a:gd name="connsiteX12" fmla="*/ 4279920 w 4481964"/>
              <a:gd name="connsiteY12" fmla="*/ 1709013 h 6858000"/>
              <a:gd name="connsiteX13" fmla="*/ 4269835 w 4481964"/>
              <a:gd name="connsiteY13" fmla="*/ 1861947 h 6858000"/>
              <a:gd name="connsiteX14" fmla="*/ 4261935 w 4481964"/>
              <a:gd name="connsiteY14" fmla="*/ 2014880 h 6858000"/>
              <a:gd name="connsiteX15" fmla="*/ 4253698 w 4481964"/>
              <a:gd name="connsiteY15" fmla="*/ 2167128 h 6858000"/>
              <a:gd name="connsiteX16" fmla="*/ 4246807 w 4481964"/>
              <a:gd name="connsiteY16" fmla="*/ 2318004 h 6858000"/>
              <a:gd name="connsiteX17" fmla="*/ 4241932 w 4481964"/>
              <a:gd name="connsiteY17" fmla="*/ 2467508 h 6858000"/>
              <a:gd name="connsiteX18" fmla="*/ 4237730 w 4481964"/>
              <a:gd name="connsiteY18" fmla="*/ 2617013 h 6858000"/>
              <a:gd name="connsiteX19" fmla="*/ 4233696 w 4481964"/>
              <a:gd name="connsiteY19" fmla="*/ 2765145 h 6858000"/>
              <a:gd name="connsiteX20" fmla="*/ 4231847 w 4481964"/>
              <a:gd name="connsiteY20" fmla="*/ 2911221 h 6858000"/>
              <a:gd name="connsiteX21" fmla="*/ 4229830 w 4481964"/>
              <a:gd name="connsiteY21" fmla="*/ 3057296 h 6858000"/>
              <a:gd name="connsiteX22" fmla="*/ 4228821 w 4481964"/>
              <a:gd name="connsiteY22" fmla="*/ 3201314 h 6858000"/>
              <a:gd name="connsiteX23" fmla="*/ 4229830 w 4481964"/>
              <a:gd name="connsiteY23" fmla="*/ 3343960 h 6858000"/>
              <a:gd name="connsiteX24" fmla="*/ 4229830 w 4481964"/>
              <a:gd name="connsiteY24" fmla="*/ 3485235 h 6858000"/>
              <a:gd name="connsiteX25" fmla="*/ 4231847 w 4481964"/>
              <a:gd name="connsiteY25" fmla="*/ 3625138 h 6858000"/>
              <a:gd name="connsiteX26" fmla="*/ 4234872 w 4481964"/>
              <a:gd name="connsiteY26" fmla="*/ 3762298 h 6858000"/>
              <a:gd name="connsiteX27" fmla="*/ 4237730 w 4481964"/>
              <a:gd name="connsiteY27" fmla="*/ 3898087 h 6858000"/>
              <a:gd name="connsiteX28" fmla="*/ 4240924 w 4481964"/>
              <a:gd name="connsiteY28" fmla="*/ 4031132 h 6858000"/>
              <a:gd name="connsiteX29" fmla="*/ 4245798 w 4481964"/>
              <a:gd name="connsiteY29" fmla="*/ 4163491 h 6858000"/>
              <a:gd name="connsiteX30" fmla="*/ 4251009 w 4481964"/>
              <a:gd name="connsiteY30" fmla="*/ 4293793 h 6858000"/>
              <a:gd name="connsiteX31" fmla="*/ 4255715 w 4481964"/>
              <a:gd name="connsiteY31" fmla="*/ 4421352 h 6858000"/>
              <a:gd name="connsiteX32" fmla="*/ 4268995 w 4481964"/>
              <a:gd name="connsiteY32" fmla="*/ 4670298 h 6858000"/>
              <a:gd name="connsiteX33" fmla="*/ 4283114 w 4481964"/>
              <a:gd name="connsiteY33" fmla="*/ 4908956 h 6858000"/>
              <a:gd name="connsiteX34" fmla="*/ 4297906 w 4481964"/>
              <a:gd name="connsiteY34" fmla="*/ 5138013 h 6858000"/>
              <a:gd name="connsiteX35" fmla="*/ 4314211 w 4481964"/>
              <a:gd name="connsiteY35" fmla="*/ 5354726 h 6858000"/>
              <a:gd name="connsiteX36" fmla="*/ 4331188 w 4481964"/>
              <a:gd name="connsiteY36" fmla="*/ 5561838 h 6858000"/>
              <a:gd name="connsiteX37" fmla="*/ 4349509 w 4481964"/>
              <a:gd name="connsiteY37" fmla="*/ 5753862 h 6858000"/>
              <a:gd name="connsiteX38" fmla="*/ 4367495 w 4481964"/>
              <a:gd name="connsiteY38" fmla="*/ 5934227 h 6858000"/>
              <a:gd name="connsiteX39" fmla="*/ 4385480 w 4481964"/>
              <a:gd name="connsiteY39" fmla="*/ 6100191 h 6858000"/>
              <a:gd name="connsiteX40" fmla="*/ 4402457 w 4481964"/>
              <a:gd name="connsiteY40" fmla="*/ 6252438 h 6858000"/>
              <a:gd name="connsiteX41" fmla="*/ 4418594 w 4481964"/>
              <a:gd name="connsiteY41" fmla="*/ 6387541 h 6858000"/>
              <a:gd name="connsiteX42" fmla="*/ 4433890 w 4481964"/>
              <a:gd name="connsiteY42" fmla="*/ 6509613 h 6858000"/>
              <a:gd name="connsiteX43" fmla="*/ 4446665 w 4481964"/>
              <a:gd name="connsiteY43" fmla="*/ 6612483 h 6858000"/>
              <a:gd name="connsiteX44" fmla="*/ 4458767 w 4481964"/>
              <a:gd name="connsiteY44" fmla="*/ 6698894 h 6858000"/>
              <a:gd name="connsiteX45" fmla="*/ 4476081 w 4481964"/>
              <a:gd name="connsiteY45" fmla="*/ 6817538 h 6858000"/>
              <a:gd name="connsiteX46" fmla="*/ 4481964 w 4481964"/>
              <a:gd name="connsiteY46" fmla="*/ 6858000 h 6858000"/>
              <a:gd name="connsiteX47" fmla="*/ 3577807 w 4481964"/>
              <a:gd name="connsiteY47" fmla="*/ 6858000 h 6858000"/>
              <a:gd name="connsiteX48" fmla="*/ 3577807 w 4481964"/>
              <a:gd name="connsiteY48" fmla="*/ 6858000 h 6858000"/>
              <a:gd name="connsiteX49" fmla="*/ 0 w 4481964"/>
              <a:gd name="connsiteY49" fmla="*/ 6858000 h 6858000"/>
              <a:gd name="connsiteX50" fmla="*/ 0 w 4481964"/>
              <a:gd name="connsiteY50" fmla="*/ 0 h 6858000"/>
              <a:gd name="connsiteX51" fmla="*/ 3137249 w 4481964"/>
              <a:gd name="connsiteY5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481964" h="6858000">
                <a:moveTo>
                  <a:pt x="3137249" y="0"/>
                </a:moveTo>
                <a:lnTo>
                  <a:pt x="4480787" y="0"/>
                </a:lnTo>
                <a:lnTo>
                  <a:pt x="4455742" y="155676"/>
                </a:lnTo>
                <a:lnTo>
                  <a:pt x="4431873" y="310667"/>
                </a:lnTo>
                <a:lnTo>
                  <a:pt x="4408509" y="466344"/>
                </a:lnTo>
                <a:lnTo>
                  <a:pt x="4388506" y="622706"/>
                </a:lnTo>
                <a:lnTo>
                  <a:pt x="4368335" y="778383"/>
                </a:lnTo>
                <a:lnTo>
                  <a:pt x="4349509" y="934745"/>
                </a:lnTo>
                <a:lnTo>
                  <a:pt x="4333373" y="1089050"/>
                </a:lnTo>
                <a:lnTo>
                  <a:pt x="4318077" y="1245413"/>
                </a:lnTo>
                <a:lnTo>
                  <a:pt x="4304125" y="1401089"/>
                </a:lnTo>
                <a:lnTo>
                  <a:pt x="4292023" y="1554023"/>
                </a:lnTo>
                <a:lnTo>
                  <a:pt x="4279920" y="1709013"/>
                </a:lnTo>
                <a:lnTo>
                  <a:pt x="4269835" y="1861947"/>
                </a:lnTo>
                <a:lnTo>
                  <a:pt x="4261935" y="2014880"/>
                </a:lnTo>
                <a:lnTo>
                  <a:pt x="4253698" y="2167128"/>
                </a:lnTo>
                <a:lnTo>
                  <a:pt x="4246807" y="2318004"/>
                </a:lnTo>
                <a:lnTo>
                  <a:pt x="4241932" y="2467508"/>
                </a:lnTo>
                <a:lnTo>
                  <a:pt x="4237730" y="2617013"/>
                </a:lnTo>
                <a:lnTo>
                  <a:pt x="4233696" y="2765145"/>
                </a:lnTo>
                <a:lnTo>
                  <a:pt x="4231847" y="2911221"/>
                </a:lnTo>
                <a:lnTo>
                  <a:pt x="4229830" y="3057296"/>
                </a:lnTo>
                <a:lnTo>
                  <a:pt x="4228821" y="3201314"/>
                </a:lnTo>
                <a:lnTo>
                  <a:pt x="4229830" y="3343960"/>
                </a:lnTo>
                <a:lnTo>
                  <a:pt x="4229830" y="3485235"/>
                </a:lnTo>
                <a:lnTo>
                  <a:pt x="4231847" y="3625138"/>
                </a:lnTo>
                <a:lnTo>
                  <a:pt x="4234872" y="3762298"/>
                </a:lnTo>
                <a:lnTo>
                  <a:pt x="4237730" y="3898087"/>
                </a:lnTo>
                <a:lnTo>
                  <a:pt x="4240924" y="4031132"/>
                </a:lnTo>
                <a:lnTo>
                  <a:pt x="4245798" y="4163491"/>
                </a:lnTo>
                <a:lnTo>
                  <a:pt x="4251009" y="4293793"/>
                </a:lnTo>
                <a:lnTo>
                  <a:pt x="4255715" y="4421352"/>
                </a:lnTo>
                <a:lnTo>
                  <a:pt x="4268995" y="4670298"/>
                </a:lnTo>
                <a:lnTo>
                  <a:pt x="4283114" y="4908956"/>
                </a:lnTo>
                <a:lnTo>
                  <a:pt x="4297906" y="5138013"/>
                </a:lnTo>
                <a:lnTo>
                  <a:pt x="4314211" y="5354726"/>
                </a:lnTo>
                <a:lnTo>
                  <a:pt x="4331188" y="5561838"/>
                </a:lnTo>
                <a:lnTo>
                  <a:pt x="4349509" y="5753862"/>
                </a:lnTo>
                <a:lnTo>
                  <a:pt x="4367495" y="5934227"/>
                </a:lnTo>
                <a:lnTo>
                  <a:pt x="4385480" y="6100191"/>
                </a:lnTo>
                <a:lnTo>
                  <a:pt x="4402457" y="6252438"/>
                </a:lnTo>
                <a:lnTo>
                  <a:pt x="4418594" y="6387541"/>
                </a:lnTo>
                <a:lnTo>
                  <a:pt x="4433890" y="6509613"/>
                </a:lnTo>
                <a:lnTo>
                  <a:pt x="4446665" y="6612483"/>
                </a:lnTo>
                <a:lnTo>
                  <a:pt x="4458767" y="6698894"/>
                </a:lnTo>
                <a:lnTo>
                  <a:pt x="4476081" y="6817538"/>
                </a:lnTo>
                <a:lnTo>
                  <a:pt x="4481964" y="6858000"/>
                </a:lnTo>
                <a:lnTo>
                  <a:pt x="3577807" y="6858000"/>
                </a:lnTo>
                <a:lnTo>
                  <a:pt x="3577807" y="6858000"/>
                </a:lnTo>
                <a:lnTo>
                  <a:pt x="0" y="6858000"/>
                </a:lnTo>
                <a:lnTo>
                  <a:pt x="0" y="0"/>
                </a:lnTo>
                <a:lnTo>
                  <a:pt x="313724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60817A52-B891-4228-A61E-0C0A57632DD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B38DB107-6926-46F4-A585-31C537B3929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6"/>
          <a:srcRect l="114" r="114"/>
          <a:stretch>
            <a:fillRect/>
          </a:stretch>
        </p:blipFill>
        <p:spPr>
          <a:xfrm>
            <a:off x="647240" y="1448249"/>
            <a:ext cx="2936836" cy="419010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5542859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ED9D0C40-36F2-44B4-AEC8-1418FBC61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87905"/>
            <a:ext cx="8825660" cy="4882189"/>
          </a:xfrm>
        </p:spPr>
        <p:txBody>
          <a:bodyPr/>
          <a:lstStyle/>
          <a:p>
            <a:r>
              <a:rPr lang="ru-RU" dirty="0"/>
              <a:t>Темперамент (от лат. </a:t>
            </a:r>
            <a:r>
              <a:rPr lang="en-US" dirty="0" err="1"/>
              <a:t>temperantum</a:t>
            </a:r>
            <a:r>
              <a:rPr lang="ru-RU" dirty="0"/>
              <a:t>) – надлежащее соотношение частей.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ru-RU" dirty="0"/>
              <a:t>Индивидуальные особенности человека, определяющие динамику его поведения и психических процессов. </a:t>
            </a:r>
          </a:p>
        </p:txBody>
      </p:sp>
    </p:spTree>
    <p:extLst>
      <p:ext uri="{BB962C8B-B14F-4D97-AF65-F5344CB8AC3E}">
        <p14:creationId xmlns:p14="http://schemas.microsoft.com/office/powerpoint/2010/main" val="4965501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5687</TotalTime>
  <Words>250</Words>
  <Application>Microsoft Office PowerPoint</Application>
  <PresentationFormat>Произвольный</PresentationFormat>
  <Paragraphs>67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Ион</vt:lpstr>
      <vt:lpstr>Управление собой </vt:lpstr>
      <vt:lpstr>Темы занятия. </vt:lpstr>
      <vt:lpstr>Как помочь ребёнку научиться выбирать</vt:lpstr>
      <vt:lpstr>Техника Уолта Диснея</vt:lpstr>
      <vt:lpstr>Анализ сложной ситуации</vt:lpstr>
      <vt:lpstr>Помогают ли тесты лучше узнать себя</vt:lpstr>
      <vt:lpstr>Тесты</vt:lpstr>
      <vt:lpstr>На что влияет темперамент и зачем его знать</vt:lpstr>
      <vt:lpstr>Темперамент (от лат. temperantum) – надлежащее соотношение частей.   Индивидуальные особенности человека, определяющие динамику его поведения и психических процессов. </vt:lpstr>
      <vt:lpstr>Темперамент</vt:lpstr>
      <vt:lpstr>Практика внимательности как инструмент управления собой.</vt:lpstr>
      <vt:lpstr>Приложения, помогающие управлять концентрацией </vt:lpstr>
      <vt:lpstr>Внимание</vt:lpstr>
      <vt:lpstr>Mind Map</vt:lpstr>
      <vt:lpstr>Trello</vt:lpstr>
      <vt:lpstr>Be Focused </vt:lpstr>
      <vt:lpstr>Итоги занятия</vt:lpstr>
      <vt:lpstr>Темы следующего занятия:  1. Почему важно говорить с ребёнком о ценностях и как это сделать 2. Узнаем откуда берется мотивация 3. Как понять ленится ваш ребёнок или действительно перегружен 4. Где брать информацию о саморегуляции для подростков </vt:lpstr>
      <vt:lpstr>Спасибо за внимание</vt:lpstr>
      <vt:lpstr>Правило 10/10/10</vt:lpstr>
      <vt:lpstr>Техника 10 жизней</vt:lpstr>
      <vt:lpstr>Техника 10 целей или волшебная палочка для мозга</vt:lpstr>
      <vt:lpstr>Презентация PowerPoint</vt:lpstr>
      <vt:lpstr>Слон по  кусочкам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Управление собой</dc:title>
  <dc:creator>Инна Шмытько</dc:creator>
  <cp:lastModifiedBy>IT01</cp:lastModifiedBy>
  <cp:revision>92</cp:revision>
  <dcterms:created xsi:type="dcterms:W3CDTF">2020-04-13T09:41:31Z</dcterms:created>
  <dcterms:modified xsi:type="dcterms:W3CDTF">2023-01-09T08:25:35Z</dcterms:modified>
</cp:coreProperties>
</file>