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3" r:id="rId3"/>
    <p:sldId id="293" r:id="rId4"/>
    <p:sldId id="306" r:id="rId5"/>
    <p:sldId id="281" r:id="rId6"/>
    <p:sldId id="300" r:id="rId7"/>
    <p:sldId id="308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8" r:id="rId16"/>
    <p:sldId id="320" r:id="rId17"/>
    <p:sldId id="321" r:id="rId18"/>
    <p:sldId id="305" r:id="rId19"/>
    <p:sldId id="332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нна Шмытько" initials="ИШ" lastIdx="2" clrIdx="0">
    <p:extLst>
      <p:ext uri="{19B8F6BF-5375-455C-9EA6-DF929625EA0E}">
        <p15:presenceInfo xmlns:p15="http://schemas.microsoft.com/office/powerpoint/2012/main" xmlns="" userId="a52ec7c5bf9a8e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-80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9T20:38:21.727" idx="2">
    <p:pos x="10" y="10"/>
    <p:text>Таланты нашего ребенка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4.png"/><Relationship Id="rId1" Type="http://schemas.openxmlformats.org/officeDocument/2006/relationships/hyperlink" Target="mailto:innashm@inbox.ru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6.sv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4.svg"/><Relationship Id="rId7" Type="http://schemas.openxmlformats.org/officeDocument/2006/relationships/image" Target="../media/image16.png"/><Relationship Id="rId1" Type="http://schemas.openxmlformats.org/officeDocument/2006/relationships/image" Target="../media/image14.png"/><Relationship Id="rId6" Type="http://schemas.openxmlformats.org/officeDocument/2006/relationships/hyperlink" Target="mailto:innashm@inbox.ru" TargetMode="External"/><Relationship Id="rId5" Type="http://schemas.openxmlformats.org/officeDocument/2006/relationships/image" Target="../media/image26.sv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3A248-5140-4044-BE92-60848497268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9F41916-B4E8-4EBF-A169-B8B3EF26F5E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Педагог-психолог </a:t>
          </a:r>
          <a:endParaRPr lang="en-US" dirty="0"/>
        </a:p>
        <a:p>
          <a:pPr>
            <a:lnSpc>
              <a:spcPct val="100000"/>
            </a:lnSpc>
          </a:pPr>
          <a:r>
            <a:rPr lang="ru-RU" dirty="0"/>
            <a:t>Шмытько Инна Ивановна</a:t>
          </a:r>
          <a:endParaRPr lang="en-US" dirty="0"/>
        </a:p>
      </dgm:t>
    </dgm:pt>
    <dgm:pt modelId="{3062E32F-F4FC-42FD-9460-C662AA54488E}" type="parTrans" cxnId="{B692C0F8-88DA-47B2-ABE1-0372C5F7E904}">
      <dgm:prSet/>
      <dgm:spPr/>
      <dgm:t>
        <a:bodyPr/>
        <a:lstStyle/>
        <a:p>
          <a:endParaRPr lang="en-US"/>
        </a:p>
      </dgm:t>
    </dgm:pt>
    <dgm:pt modelId="{A7137584-C96E-4E7E-A39E-05A43700CDA6}" type="sibTrans" cxnId="{B692C0F8-88DA-47B2-ABE1-0372C5F7E904}">
      <dgm:prSet/>
      <dgm:spPr/>
      <dgm:t>
        <a:bodyPr/>
        <a:lstStyle/>
        <a:p>
          <a:endParaRPr lang="en-US"/>
        </a:p>
      </dgm:t>
    </dgm:pt>
    <dgm:pt modelId="{854F027A-40FE-4B23-A146-1118D82F99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 dirty="0">
              <a:solidFill>
                <a:schemeClr val="accent4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inna</a:t>
          </a:r>
          <a:r>
            <a:rPr lang="en-US" u="sng" dirty="0">
              <a:solidFill>
                <a:schemeClr val="accent4">
                  <a:lumMod val="50000"/>
                </a:schemeClr>
              </a:solidFill>
            </a:rPr>
            <a:t>shm@inbox.ru</a:t>
          </a:r>
        </a:p>
      </dgm:t>
    </dgm:pt>
    <dgm:pt modelId="{82B5E13F-B3DC-4EED-A369-CAAE12CAB716}" type="parTrans" cxnId="{47DADA3E-F60F-40DE-8200-66E7507CED3B}">
      <dgm:prSet/>
      <dgm:spPr/>
      <dgm:t>
        <a:bodyPr/>
        <a:lstStyle/>
        <a:p>
          <a:endParaRPr lang="en-US"/>
        </a:p>
      </dgm:t>
    </dgm:pt>
    <dgm:pt modelId="{10477193-046A-4F54-AEBB-2A820D42F431}" type="sibTrans" cxnId="{47DADA3E-F60F-40DE-8200-66E7507CED3B}">
      <dgm:prSet/>
      <dgm:spPr/>
      <dgm:t>
        <a:bodyPr/>
        <a:lstStyle/>
        <a:p>
          <a:endParaRPr lang="en-US"/>
        </a:p>
      </dgm:t>
    </dgm:pt>
    <dgm:pt modelId="{96D6D9AD-3A4C-4DFA-982B-93F4B92181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+79035265216</a:t>
          </a:r>
        </a:p>
      </dgm:t>
    </dgm:pt>
    <dgm:pt modelId="{1A853CF3-EE6A-4B84-B3AE-907BD7853A7C}" type="sibTrans" cxnId="{14E3DFFC-9BAF-425D-9427-2AF15A8041A6}">
      <dgm:prSet/>
      <dgm:spPr/>
      <dgm:t>
        <a:bodyPr/>
        <a:lstStyle/>
        <a:p>
          <a:endParaRPr lang="ru-RU"/>
        </a:p>
      </dgm:t>
    </dgm:pt>
    <dgm:pt modelId="{4BAF05B5-CA30-44B9-A573-E40C16154D5A}" type="parTrans" cxnId="{14E3DFFC-9BAF-425D-9427-2AF15A8041A6}">
      <dgm:prSet/>
      <dgm:spPr/>
      <dgm:t>
        <a:bodyPr/>
        <a:lstStyle/>
        <a:p>
          <a:endParaRPr lang="ru-RU"/>
        </a:p>
      </dgm:t>
    </dgm:pt>
    <dgm:pt modelId="{DFAE124B-5B41-4373-BFBE-B48BFABD258F}" type="pres">
      <dgm:prSet presAssocID="{CB73A248-5140-4044-BE92-60848497268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09DA24-F452-4BC4-8621-D5A00A1B6CAE}" type="pres">
      <dgm:prSet presAssocID="{59F41916-B4E8-4EBF-A169-B8B3EF26F5E9}" presName="compNode" presStyleCnt="0"/>
      <dgm:spPr/>
    </dgm:pt>
    <dgm:pt modelId="{B51A8217-E221-4796-B7C9-4A817841BFF6}" type="pres">
      <dgm:prSet presAssocID="{59F41916-B4E8-4EBF-A169-B8B3EF26F5E9}" presName="bgRect" presStyleLbl="bgShp" presStyleIdx="0" presStyleCnt="3"/>
      <dgm:spPr/>
    </dgm:pt>
    <dgm:pt modelId="{4F8FCA9B-E137-457D-ADC2-1F1A1762DC8E}" type="pres">
      <dgm:prSet presAssocID="{59F41916-B4E8-4EBF-A169-B8B3EF26F5E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AD9BFC8-A7E7-4B16-B0C5-1DEF2D1C5501}" type="pres">
      <dgm:prSet presAssocID="{59F41916-B4E8-4EBF-A169-B8B3EF26F5E9}" presName="spaceRect" presStyleCnt="0"/>
      <dgm:spPr/>
    </dgm:pt>
    <dgm:pt modelId="{97C360A8-DA72-4F74-8EAE-8CBD470CA1C1}" type="pres">
      <dgm:prSet presAssocID="{59F41916-B4E8-4EBF-A169-B8B3EF26F5E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692172B-C324-4448-8D8D-DB73EDB288E2}" type="pres">
      <dgm:prSet presAssocID="{A7137584-C96E-4E7E-A39E-05A43700CDA6}" presName="sibTrans" presStyleCnt="0"/>
      <dgm:spPr/>
    </dgm:pt>
    <dgm:pt modelId="{31339837-9D0C-41A3-AEA4-BD2B5CF9F428}" type="pres">
      <dgm:prSet presAssocID="{854F027A-40FE-4B23-A146-1118D82F997E}" presName="compNode" presStyleCnt="0"/>
      <dgm:spPr/>
    </dgm:pt>
    <dgm:pt modelId="{56670C24-37E1-4B4C-AACA-36B7D0A6E528}" type="pres">
      <dgm:prSet presAssocID="{854F027A-40FE-4B23-A146-1118D82F997E}" presName="bgRect" presStyleLbl="bgShp" presStyleIdx="1" presStyleCnt="3" custScaleY="55673"/>
      <dgm:spPr/>
    </dgm:pt>
    <dgm:pt modelId="{B383FC28-4B88-4B55-8E66-D03930E52F3F}" type="pres">
      <dgm:prSet presAssocID="{854F027A-40FE-4B23-A146-1118D82F997E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EA31427-6F4D-48A7-B32E-03329E1CB4FB}" type="pres">
      <dgm:prSet presAssocID="{854F027A-40FE-4B23-A146-1118D82F997E}" presName="spaceRect" presStyleCnt="0"/>
      <dgm:spPr/>
    </dgm:pt>
    <dgm:pt modelId="{B09A3F2A-6B03-4578-B78A-51B5B1335AE7}" type="pres">
      <dgm:prSet presAssocID="{854F027A-40FE-4B23-A146-1118D82F997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BF62A6C-BE77-4838-A1C2-C3F112CA76CC}" type="pres">
      <dgm:prSet presAssocID="{10477193-046A-4F54-AEBB-2A820D42F431}" presName="sibTrans" presStyleCnt="0"/>
      <dgm:spPr/>
    </dgm:pt>
    <dgm:pt modelId="{C1CB05FB-B791-4A0D-9F75-26AD789B4A2F}" type="pres">
      <dgm:prSet presAssocID="{96D6D9AD-3A4C-4DFA-982B-93F4B921813F}" presName="compNode" presStyleCnt="0"/>
      <dgm:spPr/>
    </dgm:pt>
    <dgm:pt modelId="{AA29E42C-9F4E-48E7-9B56-031476CEB35E}" type="pres">
      <dgm:prSet presAssocID="{96D6D9AD-3A4C-4DFA-982B-93F4B921813F}" presName="bgRect" presStyleLbl="bgShp" presStyleIdx="2" presStyleCnt="3" custLinFactNeighborX="59" custLinFactNeighborY="-48945"/>
      <dgm:spPr/>
    </dgm:pt>
    <dgm:pt modelId="{2121E685-1D48-4D07-9804-0E9C708A1655}" type="pres">
      <dgm:prSet presAssocID="{96D6D9AD-3A4C-4DFA-982B-93F4B921813F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Громкая связь"/>
        </a:ext>
      </dgm:extLst>
    </dgm:pt>
    <dgm:pt modelId="{BD79EE7F-748B-41CA-8AB3-43C1791F7E04}" type="pres">
      <dgm:prSet presAssocID="{96D6D9AD-3A4C-4DFA-982B-93F4B921813F}" presName="spaceRect" presStyleCnt="0"/>
      <dgm:spPr/>
    </dgm:pt>
    <dgm:pt modelId="{CAFB2A94-8FCE-4DFF-A245-8535630620F7}" type="pres">
      <dgm:prSet presAssocID="{96D6D9AD-3A4C-4DFA-982B-93F4B921813F}" presName="parTx" presStyleLbl="revTx" presStyleIdx="2" presStyleCnt="3" custScaleY="7992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A8930-AD91-4708-84E2-9ABD87840EF1}" type="presOf" srcId="{CB73A248-5140-4044-BE92-608484972685}" destId="{DFAE124B-5B41-4373-BFBE-B48BFABD258F}" srcOrd="0" destOrd="0" presId="urn:microsoft.com/office/officeart/2018/2/layout/IconVerticalSolidList"/>
    <dgm:cxn modelId="{568814A0-6698-4C49-A20D-4BEED879C30B}" type="presOf" srcId="{96D6D9AD-3A4C-4DFA-982B-93F4B921813F}" destId="{CAFB2A94-8FCE-4DFF-A245-8535630620F7}" srcOrd="0" destOrd="0" presId="urn:microsoft.com/office/officeart/2018/2/layout/IconVerticalSolidList"/>
    <dgm:cxn modelId="{14E3DFFC-9BAF-425D-9427-2AF15A8041A6}" srcId="{CB73A248-5140-4044-BE92-608484972685}" destId="{96D6D9AD-3A4C-4DFA-982B-93F4B921813F}" srcOrd="2" destOrd="0" parTransId="{4BAF05B5-CA30-44B9-A573-E40C16154D5A}" sibTransId="{1A853CF3-EE6A-4B84-B3AE-907BD7853A7C}"/>
    <dgm:cxn modelId="{012BBE02-406F-461D-B8E6-314EA0593DF5}" type="presOf" srcId="{59F41916-B4E8-4EBF-A169-B8B3EF26F5E9}" destId="{97C360A8-DA72-4F74-8EAE-8CBD470CA1C1}" srcOrd="0" destOrd="0" presId="urn:microsoft.com/office/officeart/2018/2/layout/IconVerticalSolidList"/>
    <dgm:cxn modelId="{47DADA3E-F60F-40DE-8200-66E7507CED3B}" srcId="{CB73A248-5140-4044-BE92-608484972685}" destId="{854F027A-40FE-4B23-A146-1118D82F997E}" srcOrd="1" destOrd="0" parTransId="{82B5E13F-B3DC-4EED-A369-CAAE12CAB716}" sibTransId="{10477193-046A-4F54-AEBB-2A820D42F431}"/>
    <dgm:cxn modelId="{B692C0F8-88DA-47B2-ABE1-0372C5F7E904}" srcId="{CB73A248-5140-4044-BE92-608484972685}" destId="{59F41916-B4E8-4EBF-A169-B8B3EF26F5E9}" srcOrd="0" destOrd="0" parTransId="{3062E32F-F4FC-42FD-9460-C662AA54488E}" sibTransId="{A7137584-C96E-4E7E-A39E-05A43700CDA6}"/>
    <dgm:cxn modelId="{6F686E17-E303-4290-B7E2-C3801240875D}" type="presOf" srcId="{854F027A-40FE-4B23-A146-1118D82F997E}" destId="{B09A3F2A-6B03-4578-B78A-51B5B1335AE7}" srcOrd="0" destOrd="0" presId="urn:microsoft.com/office/officeart/2018/2/layout/IconVerticalSolidList"/>
    <dgm:cxn modelId="{8F5D1292-BDDC-4DE3-89D0-5308DB27E38A}" type="presParOf" srcId="{DFAE124B-5B41-4373-BFBE-B48BFABD258F}" destId="{D809DA24-F452-4BC4-8621-D5A00A1B6CAE}" srcOrd="0" destOrd="0" presId="urn:microsoft.com/office/officeart/2018/2/layout/IconVerticalSolidList"/>
    <dgm:cxn modelId="{74C586D5-BEB4-4C64-8825-6476238084B5}" type="presParOf" srcId="{D809DA24-F452-4BC4-8621-D5A00A1B6CAE}" destId="{B51A8217-E221-4796-B7C9-4A817841BFF6}" srcOrd="0" destOrd="0" presId="urn:microsoft.com/office/officeart/2018/2/layout/IconVerticalSolidList"/>
    <dgm:cxn modelId="{DF4995FE-9403-45D3-8153-6E50750A350B}" type="presParOf" srcId="{D809DA24-F452-4BC4-8621-D5A00A1B6CAE}" destId="{4F8FCA9B-E137-457D-ADC2-1F1A1762DC8E}" srcOrd="1" destOrd="0" presId="urn:microsoft.com/office/officeart/2018/2/layout/IconVerticalSolidList"/>
    <dgm:cxn modelId="{27A0FE6A-FA71-4B8F-B4D5-F93F15D84EC6}" type="presParOf" srcId="{D809DA24-F452-4BC4-8621-D5A00A1B6CAE}" destId="{2AD9BFC8-A7E7-4B16-B0C5-1DEF2D1C5501}" srcOrd="2" destOrd="0" presId="urn:microsoft.com/office/officeart/2018/2/layout/IconVerticalSolidList"/>
    <dgm:cxn modelId="{8D2EB330-883A-4C8D-AE6B-CCB94BFFCA5E}" type="presParOf" srcId="{D809DA24-F452-4BC4-8621-D5A00A1B6CAE}" destId="{97C360A8-DA72-4F74-8EAE-8CBD470CA1C1}" srcOrd="3" destOrd="0" presId="urn:microsoft.com/office/officeart/2018/2/layout/IconVerticalSolidList"/>
    <dgm:cxn modelId="{78FDE80B-00E2-4D37-ADFF-47EA5C2B19C5}" type="presParOf" srcId="{DFAE124B-5B41-4373-BFBE-B48BFABD258F}" destId="{D692172B-C324-4448-8D8D-DB73EDB288E2}" srcOrd="1" destOrd="0" presId="urn:microsoft.com/office/officeart/2018/2/layout/IconVerticalSolidList"/>
    <dgm:cxn modelId="{A22CC899-29DF-42DF-9F8F-51DA83F4D237}" type="presParOf" srcId="{DFAE124B-5B41-4373-BFBE-B48BFABD258F}" destId="{31339837-9D0C-41A3-AEA4-BD2B5CF9F428}" srcOrd="2" destOrd="0" presId="urn:microsoft.com/office/officeart/2018/2/layout/IconVerticalSolidList"/>
    <dgm:cxn modelId="{71C713CD-AB1B-4BB3-8B1D-3505456E6E2F}" type="presParOf" srcId="{31339837-9D0C-41A3-AEA4-BD2B5CF9F428}" destId="{56670C24-37E1-4B4C-AACA-36B7D0A6E528}" srcOrd="0" destOrd="0" presId="urn:microsoft.com/office/officeart/2018/2/layout/IconVerticalSolidList"/>
    <dgm:cxn modelId="{72571984-3D3F-42D7-A93B-5348F5608ACC}" type="presParOf" srcId="{31339837-9D0C-41A3-AEA4-BD2B5CF9F428}" destId="{B383FC28-4B88-4B55-8E66-D03930E52F3F}" srcOrd="1" destOrd="0" presId="urn:microsoft.com/office/officeart/2018/2/layout/IconVerticalSolidList"/>
    <dgm:cxn modelId="{B0932198-5AF3-4D50-BDE4-C7C2D59DA790}" type="presParOf" srcId="{31339837-9D0C-41A3-AEA4-BD2B5CF9F428}" destId="{7EA31427-6F4D-48A7-B32E-03329E1CB4FB}" srcOrd="2" destOrd="0" presId="urn:microsoft.com/office/officeart/2018/2/layout/IconVerticalSolidList"/>
    <dgm:cxn modelId="{022D6ACD-5917-4E2D-BFD6-DB546A84E871}" type="presParOf" srcId="{31339837-9D0C-41A3-AEA4-BD2B5CF9F428}" destId="{B09A3F2A-6B03-4578-B78A-51B5B1335AE7}" srcOrd="3" destOrd="0" presId="urn:microsoft.com/office/officeart/2018/2/layout/IconVerticalSolidList"/>
    <dgm:cxn modelId="{1E06B60B-E0FC-4133-933D-660A413F8250}" type="presParOf" srcId="{DFAE124B-5B41-4373-BFBE-B48BFABD258F}" destId="{BBF62A6C-BE77-4838-A1C2-C3F112CA76CC}" srcOrd="3" destOrd="0" presId="urn:microsoft.com/office/officeart/2018/2/layout/IconVerticalSolidList"/>
    <dgm:cxn modelId="{52057C6D-BC03-463A-92EB-E3D36929D497}" type="presParOf" srcId="{DFAE124B-5B41-4373-BFBE-B48BFABD258F}" destId="{C1CB05FB-B791-4A0D-9F75-26AD789B4A2F}" srcOrd="4" destOrd="0" presId="urn:microsoft.com/office/officeart/2018/2/layout/IconVerticalSolidList"/>
    <dgm:cxn modelId="{79CA8CFF-880E-4B99-8E08-B4565270BE62}" type="presParOf" srcId="{C1CB05FB-B791-4A0D-9F75-26AD789B4A2F}" destId="{AA29E42C-9F4E-48E7-9B56-031476CEB35E}" srcOrd="0" destOrd="0" presId="urn:microsoft.com/office/officeart/2018/2/layout/IconVerticalSolidList"/>
    <dgm:cxn modelId="{7ACAA6CD-0C07-4EFE-8134-E6382361EE1F}" type="presParOf" srcId="{C1CB05FB-B791-4A0D-9F75-26AD789B4A2F}" destId="{2121E685-1D48-4D07-9804-0E9C708A1655}" srcOrd="1" destOrd="0" presId="urn:microsoft.com/office/officeart/2018/2/layout/IconVerticalSolidList"/>
    <dgm:cxn modelId="{96A97557-8230-4B78-B095-1F760051DA67}" type="presParOf" srcId="{C1CB05FB-B791-4A0D-9F75-26AD789B4A2F}" destId="{BD79EE7F-748B-41CA-8AB3-43C1791F7E04}" srcOrd="2" destOrd="0" presId="urn:microsoft.com/office/officeart/2018/2/layout/IconVerticalSolidList"/>
    <dgm:cxn modelId="{9208159E-F7CF-4045-9A6A-DE661642637B}" type="presParOf" srcId="{C1CB05FB-B791-4A0D-9F75-26AD789B4A2F}" destId="{CAFB2A94-8FCE-4DFF-A245-8535630620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A8217-E221-4796-B7C9-4A817841BFF6}">
      <dsp:nvSpPr>
        <dsp:cNvPr id="0" name=""/>
        <dsp:cNvSpPr/>
      </dsp:nvSpPr>
      <dsp:spPr>
        <a:xfrm>
          <a:off x="0" y="558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FCA9B-E137-457D-ADC2-1F1A1762DC8E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360A8-DA72-4F74-8EAE-8CBD470CA1C1}">
      <dsp:nvSpPr>
        <dsp:cNvPr id="0" name=""/>
        <dsp:cNvSpPr/>
      </dsp:nvSpPr>
      <dsp:spPr>
        <a:xfrm>
          <a:off x="1508391" y="558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Педагог-психолог </a:t>
          </a:r>
          <a:endParaRPr lang="en-US" sz="2500" kern="1200" dirty="0"/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Шмытько Инна Ивановна</a:t>
          </a:r>
          <a:endParaRPr lang="en-US" sz="2500" kern="1200" dirty="0"/>
        </a:p>
      </dsp:txBody>
      <dsp:txXfrm>
        <a:off x="1508391" y="558"/>
        <a:ext cx="4987658" cy="1305966"/>
      </dsp:txXfrm>
    </dsp:sp>
    <dsp:sp modelId="{56670C24-37E1-4B4C-AACA-36B7D0A6E528}">
      <dsp:nvSpPr>
        <dsp:cNvPr id="0" name=""/>
        <dsp:cNvSpPr/>
      </dsp:nvSpPr>
      <dsp:spPr>
        <a:xfrm>
          <a:off x="0" y="1922464"/>
          <a:ext cx="6496050" cy="7270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3FC28-4B88-4B55-8E66-D03930E52F3F}">
      <dsp:nvSpPr>
        <dsp:cNvPr id="0" name=""/>
        <dsp:cNvSpPr/>
      </dsp:nvSpPr>
      <dsp:spPr>
        <a:xfrm>
          <a:off x="395054" y="1926859"/>
          <a:ext cx="718281" cy="71828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A3F2A-6B03-4578-B78A-51B5B1335AE7}">
      <dsp:nvSpPr>
        <dsp:cNvPr id="0" name=""/>
        <dsp:cNvSpPr/>
      </dsp:nvSpPr>
      <dsp:spPr>
        <a:xfrm>
          <a:off x="1508391" y="1633016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u="sng" kern="1200" dirty="0">
              <a:solidFill>
                <a:schemeClr val="accent4">
                  <a:lumMod val="50000"/>
                </a:schemeClr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inna</a:t>
          </a:r>
          <a:r>
            <a:rPr lang="en-US" sz="2500" u="sng" kern="1200" dirty="0">
              <a:solidFill>
                <a:schemeClr val="accent4">
                  <a:lumMod val="50000"/>
                </a:schemeClr>
              </a:solidFill>
            </a:rPr>
            <a:t>shm@inbox.ru</a:t>
          </a:r>
        </a:p>
      </dsp:txBody>
      <dsp:txXfrm>
        <a:off x="1508391" y="1633016"/>
        <a:ext cx="4987658" cy="1305966"/>
      </dsp:txXfrm>
    </dsp:sp>
    <dsp:sp modelId="{AA29E42C-9F4E-48E7-9B56-031476CEB35E}">
      <dsp:nvSpPr>
        <dsp:cNvPr id="0" name=""/>
        <dsp:cNvSpPr/>
      </dsp:nvSpPr>
      <dsp:spPr>
        <a:xfrm>
          <a:off x="0" y="2626269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1E685-1D48-4D07-9804-0E9C708A1655}">
      <dsp:nvSpPr>
        <dsp:cNvPr id="0" name=""/>
        <dsp:cNvSpPr/>
      </dsp:nvSpPr>
      <dsp:spPr>
        <a:xfrm>
          <a:off x="395054" y="3559317"/>
          <a:ext cx="718281" cy="7182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B2A94-8FCE-4DFF-A245-8535630620F7}">
      <dsp:nvSpPr>
        <dsp:cNvPr id="0" name=""/>
        <dsp:cNvSpPr/>
      </dsp:nvSpPr>
      <dsp:spPr>
        <a:xfrm>
          <a:off x="1508391" y="3396535"/>
          <a:ext cx="4987658" cy="1043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+79035265216</a:t>
          </a:r>
        </a:p>
      </dsp:txBody>
      <dsp:txXfrm>
        <a:off x="1508391" y="3396535"/>
        <a:ext cx="4987658" cy="1043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FA6949-0E55-4F9D-B90C-295F1D276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113184"/>
            <a:ext cx="8825658" cy="2875720"/>
          </a:xfrm>
        </p:spPr>
        <p:txBody>
          <a:bodyPr/>
          <a:lstStyle/>
          <a:p>
            <a:r>
              <a:rPr lang="ru-RU" b="1" dirty="0"/>
              <a:t>Управление собой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2F69C2-76B0-4027-B631-09D3DD183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305318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597244B-F111-415E-9583-2259F47D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957981"/>
            <a:ext cx="5819434" cy="28194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rgbClr val="EBEBEB"/>
                </a:solidFill>
              </a:rPr>
              <a:t>РАЗВИВАТЬ УВЕРЕННОСТЬ</a:t>
            </a:r>
            <a:br>
              <a:rPr lang="ru-RU" sz="6000" dirty="0">
                <a:solidFill>
                  <a:srgbClr val="EBEBEB"/>
                </a:solidFill>
              </a:rPr>
            </a:br>
            <a:r>
              <a:rPr lang="ru-RU" sz="6000" dirty="0">
                <a:solidFill>
                  <a:srgbClr val="EBEBEB"/>
                </a:solidFill>
              </a:rPr>
              <a:t>В СЕБЕ</a:t>
            </a:r>
            <a:endParaRPr lang="en-US" sz="6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133C003-6408-4C7C-945F-03A131361B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5000" r="15000"/>
          <a:stretch>
            <a:fillRect/>
          </a:stretch>
        </p:blipFill>
        <p:spPr>
          <a:xfrm>
            <a:off x="648808" y="1447800"/>
            <a:ext cx="2933700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97207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F17445-ACD6-4790-ACEB-90E427E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565800" cy="38100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dirty="0">
                <a:solidFill>
                  <a:srgbClr val="EBEBEB"/>
                </a:solidFill>
              </a:rPr>
              <a:t>Как и зачем помочь школьнику лучше узнать себя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8DB107-6926-46F4-A585-31C537B392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4" r="114"/>
          <a:stretch>
            <a:fillRect/>
          </a:stretch>
        </p:blipFill>
        <p:spPr>
          <a:xfrm>
            <a:off x="647240" y="1448249"/>
            <a:ext cx="2936836" cy="4190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54285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597244B-F111-415E-9583-2259F47D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957981"/>
            <a:ext cx="5819434" cy="207944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rgbClr val="EBEBEB"/>
                </a:solidFill>
              </a:rPr>
              <a:t>ПРИНЯТИЕ</a:t>
            </a:r>
            <a:endParaRPr lang="en-US" sz="6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133C003-6408-4C7C-945F-03A131361B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5000" r="15000"/>
          <a:stretch>
            <a:fillRect/>
          </a:stretch>
        </p:blipFill>
        <p:spPr>
          <a:xfrm>
            <a:off x="648808" y="1447800"/>
            <a:ext cx="2933700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7459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110F0B-F883-4A5F-B9E4-EA282EC7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11" y="1378634"/>
            <a:ext cx="8461302" cy="4178104"/>
          </a:xfrm>
        </p:spPr>
        <p:txBody>
          <a:bodyPr/>
          <a:lstStyle/>
          <a:p>
            <a:r>
              <a:rPr lang="ru-RU" sz="6600" dirty="0"/>
              <a:t>Развивать самостоятельность</a:t>
            </a:r>
            <a:br>
              <a:rPr lang="ru-RU" sz="6600" dirty="0"/>
            </a:br>
            <a:r>
              <a:rPr lang="ru-RU" sz="6600" dirty="0"/>
              <a:t>Развивать ответственность</a:t>
            </a:r>
          </a:p>
        </p:txBody>
      </p:sp>
      <p:pic>
        <p:nvPicPr>
          <p:cNvPr id="8" name="Рисунок 7" descr="Стрелка снизу вверх">
            <a:extLst>
              <a:ext uri="{FF2B5EF4-FFF2-40B4-BE49-F238E27FC236}">
                <a16:creationId xmlns:a16="http://schemas.microsoft.com/office/drawing/2014/main" xmlns="" id="{FBDFE31F-A34B-43A1-90D8-4CBB4E1E0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1178" y="3780693"/>
            <a:ext cx="914400" cy="914400"/>
          </a:xfrm>
          <a:prstGeom prst="rect">
            <a:avLst/>
          </a:prstGeom>
        </p:spPr>
      </p:pic>
      <p:pic>
        <p:nvPicPr>
          <p:cNvPr id="10" name="Рисунок 9" descr="Стрелка снизу вверх">
            <a:extLst>
              <a:ext uri="{FF2B5EF4-FFF2-40B4-BE49-F238E27FC236}">
                <a16:creationId xmlns:a16="http://schemas.microsoft.com/office/drawing/2014/main" xmlns="" id="{247DAC3E-8A91-4462-8F31-5C5447EF7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1178" y="17057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03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E18837-835F-48A8-9B10-549A9EF9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89317"/>
            <a:ext cx="9404723" cy="1150034"/>
          </a:xfrm>
        </p:spPr>
        <p:txBody>
          <a:bodyPr/>
          <a:lstStyle/>
          <a:p>
            <a:r>
              <a:rPr lang="ru-RU" sz="4400" dirty="0"/>
              <a:t>Вектор целей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9933DA28-6E94-4480-858F-C7AF1E98A597}"/>
              </a:ext>
            </a:extLst>
          </p:cNvPr>
          <p:cNvSpPr/>
          <p:nvPr/>
        </p:nvSpPr>
        <p:spPr>
          <a:xfrm>
            <a:off x="641420" y="1951553"/>
            <a:ext cx="3194369" cy="1769182"/>
          </a:xfrm>
          <a:prstGeom prst="right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АНГЛИЙСКИЙ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BF697CDE-90AA-4720-B22A-C60CBF5A45F0}"/>
              </a:ext>
            </a:extLst>
          </p:cNvPr>
          <p:cNvSpPr/>
          <p:nvPr/>
        </p:nvSpPr>
        <p:spPr>
          <a:xfrm>
            <a:off x="3840478" y="1926594"/>
            <a:ext cx="3194369" cy="184286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ШАГ 1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6527B819-F2C8-4A2F-BC06-5DD37A37DD21}"/>
              </a:ext>
            </a:extLst>
          </p:cNvPr>
          <p:cNvSpPr/>
          <p:nvPr/>
        </p:nvSpPr>
        <p:spPr>
          <a:xfrm>
            <a:off x="7034846" y="1926594"/>
            <a:ext cx="3361177" cy="184286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ШАГ 2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6E2B23CD-F3FC-4C16-9254-9BB7E266FCE2}"/>
              </a:ext>
            </a:extLst>
          </p:cNvPr>
          <p:cNvSpPr/>
          <p:nvPr/>
        </p:nvSpPr>
        <p:spPr>
          <a:xfrm>
            <a:off x="641420" y="4061820"/>
            <a:ext cx="3194369" cy="188586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МАТЕМАТИКА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76E33758-7FF0-4BB1-8EDA-4809F7CD00D4}"/>
              </a:ext>
            </a:extLst>
          </p:cNvPr>
          <p:cNvSpPr/>
          <p:nvPr/>
        </p:nvSpPr>
        <p:spPr>
          <a:xfrm>
            <a:off x="3840477" y="4083432"/>
            <a:ext cx="3194369" cy="177701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ШАГ 1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B3B2850A-1C61-46A2-8355-94FB859C3FDF}"/>
              </a:ext>
            </a:extLst>
          </p:cNvPr>
          <p:cNvSpPr/>
          <p:nvPr/>
        </p:nvSpPr>
        <p:spPr>
          <a:xfrm>
            <a:off x="7034845" y="4083432"/>
            <a:ext cx="3361177" cy="177701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ШАГ 2</a:t>
            </a:r>
          </a:p>
        </p:txBody>
      </p:sp>
      <p:pic>
        <p:nvPicPr>
          <p:cNvPr id="10" name="Рисунок 9" descr="Показывать">
            <a:extLst>
              <a:ext uri="{FF2B5EF4-FFF2-40B4-BE49-F238E27FC236}">
                <a16:creationId xmlns:a16="http://schemas.microsoft.com/office/drawing/2014/main" xmlns="" id="{C2324C69-5E1C-4ECD-BEE1-FE5C36147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37661" y="6020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04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F17445-ACD6-4790-ACEB-90E427E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917908" cy="38100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dirty="0">
                <a:solidFill>
                  <a:srgbClr val="EBEBEB"/>
                </a:solidFill>
              </a:rPr>
              <a:t>Как обсуждать со школьником его особенности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8DB107-6926-46F4-A585-31C537B392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4" r="114"/>
          <a:stretch>
            <a:fillRect/>
          </a:stretch>
        </p:blipFill>
        <p:spPr>
          <a:xfrm>
            <a:off x="647240" y="1448249"/>
            <a:ext cx="2936836" cy="4190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69319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597244B-F111-415E-9583-2259F47D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957981"/>
            <a:ext cx="6368074" cy="307121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rgbClr val="EBEBEB"/>
                </a:solidFill>
              </a:rPr>
              <a:t>Чтобы их обсуждать,</a:t>
            </a:r>
            <a:br>
              <a:rPr lang="ru-RU" sz="6000" dirty="0">
                <a:solidFill>
                  <a:srgbClr val="EBEBEB"/>
                </a:solidFill>
              </a:rPr>
            </a:br>
            <a:r>
              <a:rPr lang="ru-RU" sz="6000" dirty="0">
                <a:solidFill>
                  <a:srgbClr val="EBEBEB"/>
                </a:solidFill>
              </a:rPr>
              <a:t>нужно их знать</a:t>
            </a:r>
            <a:endParaRPr lang="en-US" sz="6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133C003-6408-4C7C-945F-03A131361B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5000" r="15000"/>
          <a:stretch>
            <a:fillRect/>
          </a:stretch>
        </p:blipFill>
        <p:spPr>
          <a:xfrm>
            <a:off x="648808" y="1447800"/>
            <a:ext cx="2933700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8553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E27238C-8EAF-4098-86E6-7723B7DAE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xmlns="" id="{992F97B1-1891-4FCC-9E5F-BA97EDB48F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78C6C821-FEE1-4EB6-9590-C021440C7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EA98414-1035-4BA4-A834-8B0A1458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810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ВИЗУАЛ</a:t>
            </a:r>
            <a:br>
              <a:rPr lang="ru-RU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АУДИАЛ</a:t>
            </a:r>
            <a:br>
              <a:rPr lang="ru-RU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КИНЕСТЕТИК</a:t>
            </a:r>
            <a:br>
              <a:rPr lang="ru-RU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ДИГИТАЛ</a:t>
            </a:r>
            <a:endParaRPr lang="en-US" sz="7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61A74B3-E247-44D4-8C48-FAE8E205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441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C0716D-C4D8-4970-A6DB-6E5CC720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952500"/>
            <a:ext cx="4268788" cy="4085470"/>
          </a:xfrm>
        </p:spPr>
        <p:txBody>
          <a:bodyPr/>
          <a:lstStyle/>
          <a:p>
            <a:r>
              <a:rPr lang="ru-RU" sz="4800" dirty="0"/>
              <a:t>ЗАЖГИТЕ</a:t>
            </a:r>
            <a:br>
              <a:rPr lang="ru-RU" sz="4800" dirty="0"/>
            </a:br>
            <a:r>
              <a:rPr lang="ru-RU" sz="4800" dirty="0"/>
              <a:t>ТАЛАНТЫ</a:t>
            </a:r>
            <a:br>
              <a:rPr lang="ru-RU" sz="4800" dirty="0"/>
            </a:br>
            <a:r>
              <a:rPr lang="ru-RU" sz="4800" dirty="0"/>
              <a:t>СВОЕГО</a:t>
            </a:r>
            <a:br>
              <a:rPr lang="ru-RU" sz="4800" dirty="0"/>
            </a:br>
            <a:r>
              <a:rPr lang="ru-RU" sz="4800" dirty="0"/>
              <a:t>РЕБЁНКА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C5F011-FB26-4919-84C5-A66C5C79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841" y="1136374"/>
            <a:ext cx="4704522" cy="4585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930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B4BA581-46DD-46FC-8E3E-18D21B66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456" y="791633"/>
            <a:ext cx="8825657" cy="860401"/>
          </a:xfrm>
        </p:spPr>
        <p:txBody>
          <a:bodyPr/>
          <a:lstStyle/>
          <a:p>
            <a:r>
              <a:rPr lang="ru-RU" dirty="0"/>
              <a:t>Задание.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89E1B3-3E5B-427A-90E9-F3B36E86D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1652034"/>
            <a:ext cx="9129713" cy="3985747"/>
          </a:xfrm>
        </p:spPr>
        <p:txBody>
          <a:bodyPr>
            <a:noAutofit/>
          </a:bodyPr>
          <a:lstStyle/>
          <a:p>
            <a:r>
              <a:rPr lang="ru-RU" sz="2400" dirty="0"/>
              <a:t>Сделайте вместе с ребёнком упражнение "Триггеры гнева". Для этого разделите лист бумаги на два столбика. Обсудите с ребёнком первый столбик: то, "что вызывает его гнев", и второй - "Что с этим можно делать?" Проделайте то же самое с "Триггерами страха" и "Триггерами печали". Проделав это упражнение ребёнок будет знать, что делать в следующий раз, когда он испытает эти эмоции. А ещё упражнение полезно сделать и на себе. </a:t>
            </a:r>
          </a:p>
        </p:txBody>
      </p:sp>
    </p:spTree>
    <p:extLst>
      <p:ext uri="{BB962C8B-B14F-4D97-AF65-F5344CB8AC3E}">
        <p14:creationId xmlns:p14="http://schemas.microsoft.com/office/powerpoint/2010/main" val="62710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041506-4161-4161-80C2-5F3CFAE1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62396"/>
            <a:ext cx="8825657" cy="1510134"/>
          </a:xfrm>
        </p:spPr>
        <p:txBody>
          <a:bodyPr/>
          <a:lstStyle/>
          <a:p>
            <a:r>
              <a:rPr lang="ru-RU" dirty="0"/>
              <a:t>Темы занятия.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1AF0E2-7072-41B6-9CBB-68B20B8A0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346" y="1505243"/>
            <a:ext cx="8825658" cy="41325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3200" dirty="0"/>
              <a:t>Возрастные особенности подросткового возраста.</a:t>
            </a:r>
          </a:p>
          <a:p>
            <a:pPr marL="457200" indent="-457200">
              <a:buAutoNum type="arabicPeriod"/>
            </a:pPr>
            <a:r>
              <a:rPr lang="ru-RU" sz="3200" dirty="0"/>
              <a:t>Задачи подросткового возраста.</a:t>
            </a:r>
          </a:p>
          <a:p>
            <a:pPr marL="457200" indent="-457200">
              <a:buAutoNum type="arabicPeriod"/>
            </a:pPr>
            <a:r>
              <a:rPr lang="ru-RU" sz="3200" dirty="0"/>
              <a:t>Как и зачем помочь школьнику лучше узнать себя.</a:t>
            </a:r>
          </a:p>
          <a:p>
            <a:pPr marL="457200" indent="-457200">
              <a:buAutoNum type="arabicPeriod"/>
            </a:pPr>
            <a:r>
              <a:rPr lang="ru-RU" sz="3200" dirty="0"/>
              <a:t>Как обсуждать со школьником его особенности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074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84FF6C-2FE9-4CFC-8CF1-05E8EC41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Итоги занятия</a:t>
            </a:r>
            <a:endParaRPr lang="en-US" sz="4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877936-F7E1-4D5D-B018-8BA6D6DD3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7554" y="1266092"/>
            <a:ext cx="6399930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1. </a:t>
            </a:r>
            <a:r>
              <a:rPr lang="ru-RU" sz="2200" dirty="0"/>
              <a:t>Мы обратили внимание на возрастные особенности подростков.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2. Узнали, как использовать зону ближайшего развития для развития наших детей.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3. Научились работать с позитивным намерением.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4. Выяснили, насколько важно развивать самостоятельность и ответственность у подростка.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5. Научились пользоваться вектором целей.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6. Рассмотрели виды интеллекта по Гарднеру.</a:t>
            </a:r>
          </a:p>
          <a:p>
            <a:pPr>
              <a:lnSpc>
                <a:spcPct val="90000"/>
              </a:lnSpc>
            </a:pPr>
            <a:endParaRPr lang="ru-RU" sz="22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232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B8F9CB-890B-4CB8-B503-188A763E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632AB4-3837-4FD0-8B62-0A18B573F4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393B4A7-6ABF-423D-A762-3CDB4897A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D2319A-6FA9-4EFB-9EDF-730446742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692A93-3514-4486-8B67-CCA4E0259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1AD250C-F2EA-449F-9B14-DF5BB674C5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D0A438-1AE0-4B66-B107-61907C74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Спасибо за внимание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xmlns="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Текст 2">
            <a:extLst>
              <a:ext uri="{FF2B5EF4-FFF2-40B4-BE49-F238E27FC236}">
                <a16:creationId xmlns:a16="http://schemas.microsoft.com/office/drawing/2014/main" xmlns="" id="{1113E30D-A676-4E0D-808A-36F6A2BD8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393171"/>
              </p:ext>
            </p:extLst>
          </p:nvPr>
        </p:nvGraphicFramePr>
        <p:xfrm>
          <a:off x="4928630" y="102373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9071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E27238C-8EAF-4098-86E6-7723B7DAE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xmlns="" id="{992F97B1-1891-4FCC-9E5F-BA97EDB48F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78C6C821-FEE1-4EB6-9590-C021440C7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EA98414-1035-4BA4-A834-8B0A1458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Возрастные задачи подростка.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61A74B3-E247-44D4-8C48-FAE8E205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914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DD33785-744B-4E32-92C9-3BA7AB0C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757162"/>
            <a:ext cx="7147215" cy="945029"/>
          </a:xfrm>
        </p:spPr>
        <p:txBody>
          <a:bodyPr/>
          <a:lstStyle/>
          <a:p>
            <a:r>
              <a:rPr lang="ru-RU" dirty="0"/>
              <a:t>Формируем режим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512C03-9DD9-4861-BF61-69FEB48D7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522584"/>
            <a:ext cx="7147215" cy="274943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dirty="0"/>
              <a:t>Режим дня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dirty="0"/>
              <a:t>Питание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dirty="0"/>
              <a:t>Ежедневные дела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dirty="0"/>
              <a:t>трудотерапия</a:t>
            </a:r>
          </a:p>
        </p:txBody>
      </p:sp>
    </p:spTree>
    <p:extLst>
      <p:ext uri="{BB962C8B-B14F-4D97-AF65-F5344CB8AC3E}">
        <p14:creationId xmlns:p14="http://schemas.microsoft.com/office/powerpoint/2010/main" val="81136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3F4807A-5068-4492-8025-D75F320E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CFEA39-64E4-433E-A1CD-66563DC8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Зона ближайшего развития</a:t>
            </a:r>
          </a:p>
        </p:txBody>
      </p:sp>
      <p:sp>
        <p:nvSpPr>
          <p:cNvPr id="45" name="Freeform 36">
            <a:extLst>
              <a:ext uri="{FF2B5EF4-FFF2-40B4-BE49-F238E27FC236}">
                <a16:creationId xmlns:a16="http://schemas.microsoft.com/office/drawing/2014/main" xmlns="" id="{B24996F8-180C-4DCB-8A26-DFA336CDE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Freeform: Shape 46">
            <a:extLst>
              <a:ext uri="{FF2B5EF4-FFF2-40B4-BE49-F238E27FC236}">
                <a16:creationId xmlns:a16="http://schemas.microsoft.com/office/drawing/2014/main" xmlns="" id="{D8B22DE2-C518-4F77-BE90-E1B6B1909D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30182B0-3559-41D5-9EBC-0BD86BEDA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05A13B-BB3B-4CF5-ADA2-C493CB0DF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384809"/>
            <a:ext cx="5450557" cy="40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7731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C7CDA56-F419-4C76-91DE-8BE16F64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7" y="1854192"/>
            <a:ext cx="4550207" cy="1574808"/>
          </a:xfrm>
        </p:spPr>
        <p:txBody>
          <a:bodyPr>
            <a:normAutofit/>
          </a:bodyPr>
          <a:lstStyle/>
          <a:p>
            <a:r>
              <a:rPr lang="ru-RU" sz="4800" b="1" dirty="0"/>
              <a:t>ТВОИ </a:t>
            </a:r>
            <a:br>
              <a:rPr lang="ru-RU" sz="4800" b="1" dirty="0"/>
            </a:br>
            <a:r>
              <a:rPr lang="ru-RU" sz="4800" b="1" dirty="0"/>
              <a:t>ДОСТИЖЕНИЯ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D2C70C7-9AB7-4D58-867E-D62D8B5377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318" r="30318"/>
          <a:stretch>
            <a:fillRect/>
          </a:stretch>
        </p:blipFill>
        <p:spPr>
          <a:xfrm>
            <a:off x="6095999" y="1143000"/>
            <a:ext cx="405394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8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F17445-ACD6-4790-ACEB-90E427E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565800" cy="354511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dirty="0">
                <a:solidFill>
                  <a:srgbClr val="EBEBEB"/>
                </a:solidFill>
              </a:rPr>
              <a:t>Как научить школьника сохранять спокойствие и объективность</a:t>
            </a:r>
            <a:endParaRPr lang="en-US" sz="4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8DB107-6926-46F4-A585-31C537B392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4" r="114"/>
          <a:stretch>
            <a:fillRect/>
          </a:stretch>
        </p:blipFill>
        <p:spPr>
          <a:xfrm>
            <a:off x="647240" y="1448249"/>
            <a:ext cx="2936836" cy="4190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62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FD900E-C03A-4878-A94A-E3414218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240508"/>
            <a:ext cx="9440424" cy="3781658"/>
          </a:xfrm>
        </p:spPr>
        <p:txBody>
          <a:bodyPr/>
          <a:lstStyle/>
          <a:p>
            <a:pPr algn="ctr"/>
            <a:r>
              <a:rPr lang="ru-RU" sz="8000" dirty="0"/>
              <a:t>Намерение </a:t>
            </a:r>
            <a:br>
              <a:rPr lang="ru-RU" sz="8000" dirty="0"/>
            </a:br>
            <a:r>
              <a:rPr lang="ru-RU" sz="8000" dirty="0"/>
              <a:t>всегда </a:t>
            </a:r>
            <a:br>
              <a:rPr lang="ru-RU" sz="8000" dirty="0"/>
            </a:br>
            <a:r>
              <a:rPr lang="ru-RU" sz="8000" dirty="0"/>
              <a:t>позитивно</a:t>
            </a:r>
          </a:p>
        </p:txBody>
      </p:sp>
    </p:spTree>
    <p:extLst>
      <p:ext uri="{BB962C8B-B14F-4D97-AF65-F5344CB8AC3E}">
        <p14:creationId xmlns:p14="http://schemas.microsoft.com/office/powerpoint/2010/main" val="3943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EFCC79-F6C9-44C5-8D38-FDBC260C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3" y="1184238"/>
            <a:ext cx="8320508" cy="4203688"/>
          </a:xfrm>
        </p:spPr>
        <p:txBody>
          <a:bodyPr/>
          <a:lstStyle/>
          <a:p>
            <a:r>
              <a:rPr lang="ru-RU" sz="7200" dirty="0"/>
              <a:t>Намерение</a:t>
            </a:r>
            <a:br>
              <a:rPr lang="ru-RU" sz="7200" dirty="0"/>
            </a:br>
            <a:r>
              <a:rPr lang="ru-RU" sz="7200" dirty="0"/>
              <a:t>действие</a:t>
            </a:r>
            <a:br>
              <a:rPr lang="ru-RU" sz="7200" dirty="0"/>
            </a:br>
            <a:r>
              <a:rPr lang="ru-RU" sz="7200" dirty="0"/>
              <a:t>значение</a:t>
            </a:r>
          </a:p>
        </p:txBody>
      </p:sp>
      <p:pic>
        <p:nvPicPr>
          <p:cNvPr id="4" name="Рисунок 3" descr="Стрелка снизу вверх">
            <a:extLst>
              <a:ext uri="{FF2B5EF4-FFF2-40B4-BE49-F238E27FC236}">
                <a16:creationId xmlns:a16="http://schemas.microsoft.com/office/drawing/2014/main" xmlns="" id="{3A9855FE-9519-45B6-9B02-D1F1E17D6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48953" y="1343465"/>
            <a:ext cx="914400" cy="914400"/>
          </a:xfrm>
          <a:prstGeom prst="rect">
            <a:avLst/>
          </a:prstGeom>
        </p:spPr>
      </p:pic>
      <p:pic>
        <p:nvPicPr>
          <p:cNvPr id="6" name="Рисунок 5" descr="Стрелка снизу вверх">
            <a:extLst>
              <a:ext uri="{FF2B5EF4-FFF2-40B4-BE49-F238E27FC236}">
                <a16:creationId xmlns:a16="http://schemas.microsoft.com/office/drawing/2014/main" xmlns="" id="{404A3B18-405B-4E0F-A7A1-83113E1D0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2523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0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251</Words>
  <Application>Microsoft Office PowerPoint</Application>
  <PresentationFormat>Произвольный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Ион</vt:lpstr>
      <vt:lpstr>Управление собой </vt:lpstr>
      <vt:lpstr>Темы занятия. </vt:lpstr>
      <vt:lpstr>Возрастные задачи подростка.</vt:lpstr>
      <vt:lpstr>Формируем режим</vt:lpstr>
      <vt:lpstr>Зона ближайшего развития</vt:lpstr>
      <vt:lpstr>ТВОИ  ДОСТИЖЕНИЯ</vt:lpstr>
      <vt:lpstr>Как научить школьника сохранять спокойствие и объективность</vt:lpstr>
      <vt:lpstr>Намерение  всегда  позитивно</vt:lpstr>
      <vt:lpstr>Намерение действие значение</vt:lpstr>
      <vt:lpstr>РАЗВИВАТЬ УВЕРЕННОСТЬ В СЕБЕ</vt:lpstr>
      <vt:lpstr>Как и зачем помочь школьнику лучше узнать себя</vt:lpstr>
      <vt:lpstr>ПРИНЯТИЕ</vt:lpstr>
      <vt:lpstr>Развивать самостоятельность Развивать ответственность</vt:lpstr>
      <vt:lpstr>Вектор целей</vt:lpstr>
      <vt:lpstr>Как обсуждать со школьником его особенности</vt:lpstr>
      <vt:lpstr>Чтобы их обсуждать, нужно их знать</vt:lpstr>
      <vt:lpstr>ВИЗУАЛ АУДИАЛ КИНЕСТЕТИК ДИГИТАЛ</vt:lpstr>
      <vt:lpstr>ЗАЖГИТЕ ТАЛАНТЫ СВОЕГО РЕБЁНКА</vt:lpstr>
      <vt:lpstr>Задание.</vt:lpstr>
      <vt:lpstr>Итоги занятия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собой</dc:title>
  <dc:creator>Инна Шмытько</dc:creator>
  <cp:lastModifiedBy>IT01</cp:lastModifiedBy>
  <cp:revision>53</cp:revision>
  <dcterms:created xsi:type="dcterms:W3CDTF">2020-04-13T09:41:31Z</dcterms:created>
  <dcterms:modified xsi:type="dcterms:W3CDTF">2023-01-09T08:04:50Z</dcterms:modified>
</cp:coreProperties>
</file>