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57" r:id="rId2"/>
    <p:sldId id="358" r:id="rId3"/>
    <p:sldId id="361" r:id="rId4"/>
    <p:sldId id="355" r:id="rId5"/>
    <p:sldId id="356" r:id="rId6"/>
    <p:sldId id="347" r:id="rId7"/>
    <p:sldId id="346" r:id="rId8"/>
    <p:sldId id="345" r:id="rId9"/>
    <p:sldId id="29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442098A-1A7E-4841-A096-8CF8DB22FC46}">
          <p14:sldIdLst/>
        </p14:section>
        <p14:section name="Раздел без заголовка" id="{39F06923-2E2E-4895-AC0E-104D40953E1A}">
          <p14:sldIdLst>
            <p14:sldId id="357"/>
            <p14:sldId id="358"/>
            <p14:sldId id="361"/>
            <p14:sldId id="355"/>
            <p14:sldId id="356"/>
            <p14:sldId id="347"/>
            <p14:sldId id="346"/>
            <p14:sldId id="345"/>
            <p14:sldId id="295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нна Шмытько" initials="ИШ" lastIdx="2" clrIdx="0">
    <p:extLst>
      <p:ext uri="{19B8F6BF-5375-455C-9EA6-DF929625EA0E}">
        <p15:presenceInfo xmlns:p15="http://schemas.microsoft.com/office/powerpoint/2012/main" xmlns="" userId="a52ec7c5bf9a8e9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291" autoAdjust="0"/>
  </p:normalViewPr>
  <p:slideViewPr>
    <p:cSldViewPr snapToGrid="0">
      <p:cViewPr varScale="1">
        <p:scale>
          <a:sx n="74" d="100"/>
          <a:sy n="74" d="100"/>
        </p:scale>
        <p:origin x="-60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9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9.png"/><Relationship Id="rId1" Type="http://schemas.openxmlformats.org/officeDocument/2006/relationships/hyperlink" Target="mailto:innashm@inbox.ru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28.sv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6.svg"/><Relationship Id="rId7" Type="http://schemas.openxmlformats.org/officeDocument/2006/relationships/image" Target="../media/image11.png"/><Relationship Id="rId1" Type="http://schemas.openxmlformats.org/officeDocument/2006/relationships/image" Target="../media/image9.png"/><Relationship Id="rId6" Type="http://schemas.openxmlformats.org/officeDocument/2006/relationships/hyperlink" Target="mailto:innashm@inbox.ru" TargetMode="External"/><Relationship Id="rId5" Type="http://schemas.openxmlformats.org/officeDocument/2006/relationships/image" Target="../media/image28.sv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73A248-5140-4044-BE92-60848497268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9F41916-B4E8-4EBF-A169-B8B3EF26F5E9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Педагог-психолог </a:t>
          </a:r>
          <a:endParaRPr lang="en-US" dirty="0"/>
        </a:p>
        <a:p>
          <a:pPr>
            <a:lnSpc>
              <a:spcPct val="100000"/>
            </a:lnSpc>
          </a:pPr>
          <a:r>
            <a:rPr lang="ru-RU" dirty="0"/>
            <a:t>Шмытько Инна Ивановна</a:t>
          </a:r>
          <a:endParaRPr lang="en-US" dirty="0"/>
        </a:p>
      </dgm:t>
    </dgm:pt>
    <dgm:pt modelId="{3062E32F-F4FC-42FD-9460-C662AA54488E}" type="parTrans" cxnId="{B692C0F8-88DA-47B2-ABE1-0372C5F7E904}">
      <dgm:prSet/>
      <dgm:spPr/>
      <dgm:t>
        <a:bodyPr/>
        <a:lstStyle/>
        <a:p>
          <a:endParaRPr lang="en-US"/>
        </a:p>
      </dgm:t>
    </dgm:pt>
    <dgm:pt modelId="{A7137584-C96E-4E7E-A39E-05A43700CDA6}" type="sibTrans" cxnId="{B692C0F8-88DA-47B2-ABE1-0372C5F7E904}">
      <dgm:prSet/>
      <dgm:spPr/>
      <dgm:t>
        <a:bodyPr/>
        <a:lstStyle/>
        <a:p>
          <a:endParaRPr lang="en-US"/>
        </a:p>
      </dgm:t>
    </dgm:pt>
    <dgm:pt modelId="{854F027A-40FE-4B23-A146-1118D82F997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u="sng" dirty="0">
              <a:solidFill>
                <a:schemeClr val="accent4">
                  <a:lumMod val="50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inna</a:t>
          </a:r>
          <a:r>
            <a:rPr lang="en-US" u="sng" dirty="0">
              <a:solidFill>
                <a:schemeClr val="accent4">
                  <a:lumMod val="50000"/>
                </a:schemeClr>
              </a:solidFill>
            </a:rPr>
            <a:t>shm@inbox.ru</a:t>
          </a:r>
        </a:p>
      </dgm:t>
    </dgm:pt>
    <dgm:pt modelId="{82B5E13F-B3DC-4EED-A369-CAAE12CAB716}" type="parTrans" cxnId="{47DADA3E-F60F-40DE-8200-66E7507CED3B}">
      <dgm:prSet/>
      <dgm:spPr/>
      <dgm:t>
        <a:bodyPr/>
        <a:lstStyle/>
        <a:p>
          <a:endParaRPr lang="en-US"/>
        </a:p>
      </dgm:t>
    </dgm:pt>
    <dgm:pt modelId="{10477193-046A-4F54-AEBB-2A820D42F431}" type="sibTrans" cxnId="{47DADA3E-F60F-40DE-8200-66E7507CED3B}">
      <dgm:prSet/>
      <dgm:spPr/>
      <dgm:t>
        <a:bodyPr/>
        <a:lstStyle/>
        <a:p>
          <a:endParaRPr lang="en-US"/>
        </a:p>
      </dgm:t>
    </dgm:pt>
    <dgm:pt modelId="{96D6D9AD-3A4C-4DFA-982B-93F4B92181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+79035265216</a:t>
          </a:r>
        </a:p>
      </dgm:t>
    </dgm:pt>
    <dgm:pt modelId="{1A853CF3-EE6A-4B84-B3AE-907BD7853A7C}" type="sibTrans" cxnId="{14E3DFFC-9BAF-425D-9427-2AF15A8041A6}">
      <dgm:prSet/>
      <dgm:spPr/>
      <dgm:t>
        <a:bodyPr/>
        <a:lstStyle/>
        <a:p>
          <a:endParaRPr lang="ru-RU"/>
        </a:p>
      </dgm:t>
    </dgm:pt>
    <dgm:pt modelId="{4BAF05B5-CA30-44B9-A573-E40C16154D5A}" type="parTrans" cxnId="{14E3DFFC-9BAF-425D-9427-2AF15A8041A6}">
      <dgm:prSet/>
      <dgm:spPr/>
      <dgm:t>
        <a:bodyPr/>
        <a:lstStyle/>
        <a:p>
          <a:endParaRPr lang="ru-RU"/>
        </a:p>
      </dgm:t>
    </dgm:pt>
    <dgm:pt modelId="{DFAE124B-5B41-4373-BFBE-B48BFABD258F}" type="pres">
      <dgm:prSet presAssocID="{CB73A248-5140-4044-BE92-60848497268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09DA24-F452-4BC4-8621-D5A00A1B6CAE}" type="pres">
      <dgm:prSet presAssocID="{59F41916-B4E8-4EBF-A169-B8B3EF26F5E9}" presName="compNode" presStyleCnt="0"/>
      <dgm:spPr/>
    </dgm:pt>
    <dgm:pt modelId="{B51A8217-E221-4796-B7C9-4A817841BFF6}" type="pres">
      <dgm:prSet presAssocID="{59F41916-B4E8-4EBF-A169-B8B3EF26F5E9}" presName="bgRect" presStyleLbl="bgShp" presStyleIdx="0" presStyleCnt="3"/>
      <dgm:spPr/>
    </dgm:pt>
    <dgm:pt modelId="{4F8FCA9B-E137-457D-ADC2-1F1A1762DC8E}" type="pres">
      <dgm:prSet presAssocID="{59F41916-B4E8-4EBF-A169-B8B3EF26F5E9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2AD9BFC8-A7E7-4B16-B0C5-1DEF2D1C5501}" type="pres">
      <dgm:prSet presAssocID="{59F41916-B4E8-4EBF-A169-B8B3EF26F5E9}" presName="spaceRect" presStyleCnt="0"/>
      <dgm:spPr/>
    </dgm:pt>
    <dgm:pt modelId="{97C360A8-DA72-4F74-8EAE-8CBD470CA1C1}" type="pres">
      <dgm:prSet presAssocID="{59F41916-B4E8-4EBF-A169-B8B3EF26F5E9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692172B-C324-4448-8D8D-DB73EDB288E2}" type="pres">
      <dgm:prSet presAssocID="{A7137584-C96E-4E7E-A39E-05A43700CDA6}" presName="sibTrans" presStyleCnt="0"/>
      <dgm:spPr/>
    </dgm:pt>
    <dgm:pt modelId="{31339837-9D0C-41A3-AEA4-BD2B5CF9F428}" type="pres">
      <dgm:prSet presAssocID="{854F027A-40FE-4B23-A146-1118D82F997E}" presName="compNode" presStyleCnt="0"/>
      <dgm:spPr/>
    </dgm:pt>
    <dgm:pt modelId="{56670C24-37E1-4B4C-AACA-36B7D0A6E528}" type="pres">
      <dgm:prSet presAssocID="{854F027A-40FE-4B23-A146-1118D82F997E}" presName="bgRect" presStyleLbl="bgShp" presStyleIdx="1" presStyleCnt="3" custScaleY="55673"/>
      <dgm:spPr/>
    </dgm:pt>
    <dgm:pt modelId="{B383FC28-4B88-4B55-8E66-D03930E52F3F}" type="pres">
      <dgm:prSet presAssocID="{854F027A-40FE-4B23-A146-1118D82F997E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7EA31427-6F4D-48A7-B32E-03329E1CB4FB}" type="pres">
      <dgm:prSet presAssocID="{854F027A-40FE-4B23-A146-1118D82F997E}" presName="spaceRect" presStyleCnt="0"/>
      <dgm:spPr/>
    </dgm:pt>
    <dgm:pt modelId="{B09A3F2A-6B03-4578-B78A-51B5B1335AE7}" type="pres">
      <dgm:prSet presAssocID="{854F027A-40FE-4B23-A146-1118D82F997E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BF62A6C-BE77-4838-A1C2-C3F112CA76CC}" type="pres">
      <dgm:prSet presAssocID="{10477193-046A-4F54-AEBB-2A820D42F431}" presName="sibTrans" presStyleCnt="0"/>
      <dgm:spPr/>
    </dgm:pt>
    <dgm:pt modelId="{C1CB05FB-B791-4A0D-9F75-26AD789B4A2F}" type="pres">
      <dgm:prSet presAssocID="{96D6D9AD-3A4C-4DFA-982B-93F4B921813F}" presName="compNode" presStyleCnt="0"/>
      <dgm:spPr/>
    </dgm:pt>
    <dgm:pt modelId="{AA29E42C-9F4E-48E7-9B56-031476CEB35E}" type="pres">
      <dgm:prSet presAssocID="{96D6D9AD-3A4C-4DFA-982B-93F4B921813F}" presName="bgRect" presStyleLbl="bgShp" presStyleIdx="2" presStyleCnt="3" custLinFactNeighborX="59" custLinFactNeighborY="-48945"/>
      <dgm:spPr/>
    </dgm:pt>
    <dgm:pt modelId="{2121E685-1D48-4D07-9804-0E9C708A1655}" type="pres">
      <dgm:prSet presAssocID="{96D6D9AD-3A4C-4DFA-982B-93F4B921813F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Громкая связь"/>
        </a:ext>
      </dgm:extLst>
    </dgm:pt>
    <dgm:pt modelId="{BD79EE7F-748B-41CA-8AB3-43C1791F7E04}" type="pres">
      <dgm:prSet presAssocID="{96D6D9AD-3A4C-4DFA-982B-93F4B921813F}" presName="spaceRect" presStyleCnt="0"/>
      <dgm:spPr/>
    </dgm:pt>
    <dgm:pt modelId="{CAFB2A94-8FCE-4DFF-A245-8535630620F7}" type="pres">
      <dgm:prSet presAssocID="{96D6D9AD-3A4C-4DFA-982B-93F4B921813F}" presName="parTx" presStyleLbl="revTx" presStyleIdx="2" presStyleCnt="3" custScaleY="7992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8BA8930-AD91-4708-84E2-9ABD87840EF1}" type="presOf" srcId="{CB73A248-5140-4044-BE92-608484972685}" destId="{DFAE124B-5B41-4373-BFBE-B48BFABD258F}" srcOrd="0" destOrd="0" presId="urn:microsoft.com/office/officeart/2018/2/layout/IconVerticalSolidList"/>
    <dgm:cxn modelId="{568814A0-6698-4C49-A20D-4BEED879C30B}" type="presOf" srcId="{96D6D9AD-3A4C-4DFA-982B-93F4B921813F}" destId="{CAFB2A94-8FCE-4DFF-A245-8535630620F7}" srcOrd="0" destOrd="0" presId="urn:microsoft.com/office/officeart/2018/2/layout/IconVerticalSolidList"/>
    <dgm:cxn modelId="{14E3DFFC-9BAF-425D-9427-2AF15A8041A6}" srcId="{CB73A248-5140-4044-BE92-608484972685}" destId="{96D6D9AD-3A4C-4DFA-982B-93F4B921813F}" srcOrd="2" destOrd="0" parTransId="{4BAF05B5-CA30-44B9-A573-E40C16154D5A}" sibTransId="{1A853CF3-EE6A-4B84-B3AE-907BD7853A7C}"/>
    <dgm:cxn modelId="{012BBE02-406F-461D-B8E6-314EA0593DF5}" type="presOf" srcId="{59F41916-B4E8-4EBF-A169-B8B3EF26F5E9}" destId="{97C360A8-DA72-4F74-8EAE-8CBD470CA1C1}" srcOrd="0" destOrd="0" presId="urn:microsoft.com/office/officeart/2018/2/layout/IconVerticalSolidList"/>
    <dgm:cxn modelId="{47DADA3E-F60F-40DE-8200-66E7507CED3B}" srcId="{CB73A248-5140-4044-BE92-608484972685}" destId="{854F027A-40FE-4B23-A146-1118D82F997E}" srcOrd="1" destOrd="0" parTransId="{82B5E13F-B3DC-4EED-A369-CAAE12CAB716}" sibTransId="{10477193-046A-4F54-AEBB-2A820D42F431}"/>
    <dgm:cxn modelId="{B692C0F8-88DA-47B2-ABE1-0372C5F7E904}" srcId="{CB73A248-5140-4044-BE92-608484972685}" destId="{59F41916-B4E8-4EBF-A169-B8B3EF26F5E9}" srcOrd="0" destOrd="0" parTransId="{3062E32F-F4FC-42FD-9460-C662AA54488E}" sibTransId="{A7137584-C96E-4E7E-A39E-05A43700CDA6}"/>
    <dgm:cxn modelId="{6F686E17-E303-4290-B7E2-C3801240875D}" type="presOf" srcId="{854F027A-40FE-4B23-A146-1118D82F997E}" destId="{B09A3F2A-6B03-4578-B78A-51B5B1335AE7}" srcOrd="0" destOrd="0" presId="urn:microsoft.com/office/officeart/2018/2/layout/IconVerticalSolidList"/>
    <dgm:cxn modelId="{8F5D1292-BDDC-4DE3-89D0-5308DB27E38A}" type="presParOf" srcId="{DFAE124B-5B41-4373-BFBE-B48BFABD258F}" destId="{D809DA24-F452-4BC4-8621-D5A00A1B6CAE}" srcOrd="0" destOrd="0" presId="urn:microsoft.com/office/officeart/2018/2/layout/IconVerticalSolidList"/>
    <dgm:cxn modelId="{74C586D5-BEB4-4C64-8825-6476238084B5}" type="presParOf" srcId="{D809DA24-F452-4BC4-8621-D5A00A1B6CAE}" destId="{B51A8217-E221-4796-B7C9-4A817841BFF6}" srcOrd="0" destOrd="0" presId="urn:microsoft.com/office/officeart/2018/2/layout/IconVerticalSolidList"/>
    <dgm:cxn modelId="{DF4995FE-9403-45D3-8153-6E50750A350B}" type="presParOf" srcId="{D809DA24-F452-4BC4-8621-D5A00A1B6CAE}" destId="{4F8FCA9B-E137-457D-ADC2-1F1A1762DC8E}" srcOrd="1" destOrd="0" presId="urn:microsoft.com/office/officeart/2018/2/layout/IconVerticalSolidList"/>
    <dgm:cxn modelId="{27A0FE6A-FA71-4B8F-B4D5-F93F15D84EC6}" type="presParOf" srcId="{D809DA24-F452-4BC4-8621-D5A00A1B6CAE}" destId="{2AD9BFC8-A7E7-4B16-B0C5-1DEF2D1C5501}" srcOrd="2" destOrd="0" presId="urn:microsoft.com/office/officeart/2018/2/layout/IconVerticalSolidList"/>
    <dgm:cxn modelId="{8D2EB330-883A-4C8D-AE6B-CCB94BFFCA5E}" type="presParOf" srcId="{D809DA24-F452-4BC4-8621-D5A00A1B6CAE}" destId="{97C360A8-DA72-4F74-8EAE-8CBD470CA1C1}" srcOrd="3" destOrd="0" presId="urn:microsoft.com/office/officeart/2018/2/layout/IconVerticalSolidList"/>
    <dgm:cxn modelId="{78FDE80B-00E2-4D37-ADFF-47EA5C2B19C5}" type="presParOf" srcId="{DFAE124B-5B41-4373-BFBE-B48BFABD258F}" destId="{D692172B-C324-4448-8D8D-DB73EDB288E2}" srcOrd="1" destOrd="0" presId="urn:microsoft.com/office/officeart/2018/2/layout/IconVerticalSolidList"/>
    <dgm:cxn modelId="{A22CC899-29DF-42DF-9F8F-51DA83F4D237}" type="presParOf" srcId="{DFAE124B-5B41-4373-BFBE-B48BFABD258F}" destId="{31339837-9D0C-41A3-AEA4-BD2B5CF9F428}" srcOrd="2" destOrd="0" presId="urn:microsoft.com/office/officeart/2018/2/layout/IconVerticalSolidList"/>
    <dgm:cxn modelId="{71C713CD-AB1B-4BB3-8B1D-3505456E6E2F}" type="presParOf" srcId="{31339837-9D0C-41A3-AEA4-BD2B5CF9F428}" destId="{56670C24-37E1-4B4C-AACA-36B7D0A6E528}" srcOrd="0" destOrd="0" presId="urn:microsoft.com/office/officeart/2018/2/layout/IconVerticalSolidList"/>
    <dgm:cxn modelId="{72571984-3D3F-42D7-A93B-5348F5608ACC}" type="presParOf" srcId="{31339837-9D0C-41A3-AEA4-BD2B5CF9F428}" destId="{B383FC28-4B88-4B55-8E66-D03930E52F3F}" srcOrd="1" destOrd="0" presId="urn:microsoft.com/office/officeart/2018/2/layout/IconVerticalSolidList"/>
    <dgm:cxn modelId="{B0932198-5AF3-4D50-BDE4-C7C2D59DA790}" type="presParOf" srcId="{31339837-9D0C-41A3-AEA4-BD2B5CF9F428}" destId="{7EA31427-6F4D-48A7-B32E-03329E1CB4FB}" srcOrd="2" destOrd="0" presId="urn:microsoft.com/office/officeart/2018/2/layout/IconVerticalSolidList"/>
    <dgm:cxn modelId="{022D6ACD-5917-4E2D-BFD6-DB546A84E871}" type="presParOf" srcId="{31339837-9D0C-41A3-AEA4-BD2B5CF9F428}" destId="{B09A3F2A-6B03-4578-B78A-51B5B1335AE7}" srcOrd="3" destOrd="0" presId="urn:microsoft.com/office/officeart/2018/2/layout/IconVerticalSolidList"/>
    <dgm:cxn modelId="{1E06B60B-E0FC-4133-933D-660A413F8250}" type="presParOf" srcId="{DFAE124B-5B41-4373-BFBE-B48BFABD258F}" destId="{BBF62A6C-BE77-4838-A1C2-C3F112CA76CC}" srcOrd="3" destOrd="0" presId="urn:microsoft.com/office/officeart/2018/2/layout/IconVerticalSolidList"/>
    <dgm:cxn modelId="{52057C6D-BC03-463A-92EB-E3D36929D497}" type="presParOf" srcId="{DFAE124B-5B41-4373-BFBE-B48BFABD258F}" destId="{C1CB05FB-B791-4A0D-9F75-26AD789B4A2F}" srcOrd="4" destOrd="0" presId="urn:microsoft.com/office/officeart/2018/2/layout/IconVerticalSolidList"/>
    <dgm:cxn modelId="{79CA8CFF-880E-4B99-8E08-B4565270BE62}" type="presParOf" srcId="{C1CB05FB-B791-4A0D-9F75-26AD789B4A2F}" destId="{AA29E42C-9F4E-48E7-9B56-031476CEB35E}" srcOrd="0" destOrd="0" presId="urn:microsoft.com/office/officeart/2018/2/layout/IconVerticalSolidList"/>
    <dgm:cxn modelId="{7ACAA6CD-0C07-4EFE-8134-E6382361EE1F}" type="presParOf" srcId="{C1CB05FB-B791-4A0D-9F75-26AD789B4A2F}" destId="{2121E685-1D48-4D07-9804-0E9C708A1655}" srcOrd="1" destOrd="0" presId="urn:microsoft.com/office/officeart/2018/2/layout/IconVerticalSolidList"/>
    <dgm:cxn modelId="{96A97557-8230-4B78-B095-1F760051DA67}" type="presParOf" srcId="{C1CB05FB-B791-4A0D-9F75-26AD789B4A2F}" destId="{BD79EE7F-748B-41CA-8AB3-43C1791F7E04}" srcOrd="2" destOrd="0" presId="urn:microsoft.com/office/officeart/2018/2/layout/IconVerticalSolidList"/>
    <dgm:cxn modelId="{9208159E-F7CF-4045-9A6A-DE661642637B}" type="presParOf" srcId="{C1CB05FB-B791-4A0D-9F75-26AD789B4A2F}" destId="{CAFB2A94-8FCE-4DFF-A245-8535630620F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A8217-E221-4796-B7C9-4A817841BFF6}">
      <dsp:nvSpPr>
        <dsp:cNvPr id="0" name=""/>
        <dsp:cNvSpPr/>
      </dsp:nvSpPr>
      <dsp:spPr>
        <a:xfrm>
          <a:off x="0" y="558"/>
          <a:ext cx="6496050" cy="13059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FCA9B-E137-457D-ADC2-1F1A1762DC8E}">
      <dsp:nvSpPr>
        <dsp:cNvPr id="0" name=""/>
        <dsp:cNvSpPr/>
      </dsp:nvSpPr>
      <dsp:spPr>
        <a:xfrm>
          <a:off x="395054" y="294400"/>
          <a:ext cx="718281" cy="7182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360A8-DA72-4F74-8EAE-8CBD470CA1C1}">
      <dsp:nvSpPr>
        <dsp:cNvPr id="0" name=""/>
        <dsp:cNvSpPr/>
      </dsp:nvSpPr>
      <dsp:spPr>
        <a:xfrm>
          <a:off x="1508391" y="558"/>
          <a:ext cx="4987658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Педагог-психолог </a:t>
          </a:r>
          <a:endParaRPr lang="en-US" sz="2500" kern="1200" dirty="0"/>
        </a:p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Шмытько Инна Ивановна</a:t>
          </a:r>
          <a:endParaRPr lang="en-US" sz="2500" kern="1200" dirty="0"/>
        </a:p>
      </dsp:txBody>
      <dsp:txXfrm>
        <a:off x="1508391" y="558"/>
        <a:ext cx="4987658" cy="1305966"/>
      </dsp:txXfrm>
    </dsp:sp>
    <dsp:sp modelId="{56670C24-37E1-4B4C-AACA-36B7D0A6E528}">
      <dsp:nvSpPr>
        <dsp:cNvPr id="0" name=""/>
        <dsp:cNvSpPr/>
      </dsp:nvSpPr>
      <dsp:spPr>
        <a:xfrm>
          <a:off x="0" y="1922464"/>
          <a:ext cx="6496050" cy="7270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3FC28-4B88-4B55-8E66-D03930E52F3F}">
      <dsp:nvSpPr>
        <dsp:cNvPr id="0" name=""/>
        <dsp:cNvSpPr/>
      </dsp:nvSpPr>
      <dsp:spPr>
        <a:xfrm>
          <a:off x="395054" y="1926859"/>
          <a:ext cx="718281" cy="71828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A3F2A-6B03-4578-B78A-51B5B1335AE7}">
      <dsp:nvSpPr>
        <dsp:cNvPr id="0" name=""/>
        <dsp:cNvSpPr/>
      </dsp:nvSpPr>
      <dsp:spPr>
        <a:xfrm>
          <a:off x="1508391" y="1633016"/>
          <a:ext cx="4987658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u="sng" kern="1200" dirty="0">
              <a:solidFill>
                <a:schemeClr val="accent4">
                  <a:lumMod val="50000"/>
                </a:schemeClr>
              </a:solidFill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inna</a:t>
          </a:r>
          <a:r>
            <a:rPr lang="en-US" sz="2500" u="sng" kern="1200" dirty="0">
              <a:solidFill>
                <a:schemeClr val="accent4">
                  <a:lumMod val="50000"/>
                </a:schemeClr>
              </a:solidFill>
            </a:rPr>
            <a:t>shm@inbox.ru</a:t>
          </a:r>
        </a:p>
      </dsp:txBody>
      <dsp:txXfrm>
        <a:off x="1508391" y="1633016"/>
        <a:ext cx="4987658" cy="1305966"/>
      </dsp:txXfrm>
    </dsp:sp>
    <dsp:sp modelId="{AA29E42C-9F4E-48E7-9B56-031476CEB35E}">
      <dsp:nvSpPr>
        <dsp:cNvPr id="0" name=""/>
        <dsp:cNvSpPr/>
      </dsp:nvSpPr>
      <dsp:spPr>
        <a:xfrm>
          <a:off x="0" y="2626269"/>
          <a:ext cx="6496050" cy="13059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21E685-1D48-4D07-9804-0E9C708A1655}">
      <dsp:nvSpPr>
        <dsp:cNvPr id="0" name=""/>
        <dsp:cNvSpPr/>
      </dsp:nvSpPr>
      <dsp:spPr>
        <a:xfrm>
          <a:off x="395054" y="3559317"/>
          <a:ext cx="718281" cy="7182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B2A94-8FCE-4DFF-A245-8535630620F7}">
      <dsp:nvSpPr>
        <dsp:cNvPr id="0" name=""/>
        <dsp:cNvSpPr/>
      </dsp:nvSpPr>
      <dsp:spPr>
        <a:xfrm>
          <a:off x="1508391" y="3396535"/>
          <a:ext cx="4987658" cy="1043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+79035265216</a:t>
          </a:r>
        </a:p>
      </dsp:txBody>
      <dsp:txXfrm>
        <a:off x="1508391" y="3396535"/>
        <a:ext cx="4987658" cy="1043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0E227F72-BA06-4545-AA7C-5414F0267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7" y="873530"/>
            <a:ext cx="5092906" cy="2134713"/>
          </a:xfrm>
        </p:spPr>
        <p:txBody>
          <a:bodyPr>
            <a:normAutofit/>
          </a:bodyPr>
          <a:lstStyle/>
          <a:p>
            <a:r>
              <a:rPr lang="ru-RU" dirty="0"/>
              <a:t>Метафорические </a:t>
            </a:r>
            <a:br>
              <a:rPr lang="ru-RU" dirty="0"/>
            </a:br>
            <a:r>
              <a:rPr lang="ru-RU" dirty="0"/>
              <a:t>ассоциативные</a:t>
            </a:r>
            <a:br>
              <a:rPr lang="ru-RU" dirty="0"/>
            </a:br>
            <a:r>
              <a:rPr lang="ru-RU" dirty="0"/>
              <a:t>карты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821FCBA-CC0F-4646-93BB-364442FDF4B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307" r="13307"/>
          <a:stretch>
            <a:fillRect/>
          </a:stretch>
        </p:blipFill>
        <p:spPr>
          <a:xfrm>
            <a:off x="5314121" y="546652"/>
            <a:ext cx="5883966" cy="57646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7E0D266-AF19-4A8A-9E8F-E6CA79A15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861" y="3115347"/>
            <a:ext cx="4108173" cy="352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28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D3DA2CD4-B9BB-49E9-B95A-C0373C46A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730" y="2756452"/>
            <a:ext cx="4189414" cy="1948070"/>
          </a:xfrm>
        </p:spPr>
        <p:txBody>
          <a:bodyPr/>
          <a:lstStyle/>
          <a:p>
            <a:r>
              <a:rPr lang="ru-RU" dirty="0"/>
              <a:t>МАК «</a:t>
            </a:r>
            <a:r>
              <a:rPr lang="ru-RU" dirty="0" err="1"/>
              <a:t>Субличности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363434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E1C77026-7129-499D-A67A-50683E8BE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31525"/>
          </a:xfrm>
        </p:spPr>
        <p:txBody>
          <a:bodyPr/>
          <a:lstStyle/>
          <a:p>
            <a:pPr algn="ctr">
              <a:lnSpc>
                <a:spcPts val="1800"/>
              </a:lnSpc>
              <a:spcBef>
                <a:spcPts val="2400"/>
              </a:spcBef>
              <a:spcAft>
                <a:spcPts val="1200"/>
              </a:spcAft>
            </a:pPr>
            <a:r>
              <a:rPr lang="ru-RU" sz="4400" cap="all" dirty="0">
                <a:solidFill>
                  <a:srgbClr val="FF7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4400" cap="all" dirty="0">
                <a:solidFill>
                  <a:srgbClr val="FF7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cap="all" dirty="0">
                <a:solidFill>
                  <a:srgbClr val="FF7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   К   КАРТАМ</a:t>
            </a:r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4B18ACE-9F22-4D50-8F71-20C6EFB10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40" y="1298713"/>
            <a:ext cx="9506514" cy="530086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latin typeface="+mn-lt"/>
              </a:rPr>
              <a:t>Что вы видите на этой карте? Что здесь происходит?</a:t>
            </a:r>
          </a:p>
          <a:p>
            <a:pPr marL="457200" indent="-457200">
              <a:buAutoNum type="arabicPeriod"/>
            </a:pPr>
            <a:r>
              <a:rPr lang="ru-RU" sz="2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Что вы чувствуете, глядя на карту? Какие мысли, эмоции возникают?</a:t>
            </a:r>
            <a:endParaRPr lang="ru-RU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Что на карте привлекает ваше внимание? Почему?</a:t>
            </a:r>
            <a:endParaRPr lang="ru-RU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Что на карте не нравится? Почему?</a:t>
            </a:r>
            <a:endParaRPr lang="ru-RU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Видите ли вы себя на этой картинке? </a:t>
            </a:r>
          </a:p>
          <a:p>
            <a:pPr marL="342900" lvl="0" indent="-342900">
              <a:lnSpc>
                <a:spcPts val="1800"/>
              </a:lnSpc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Как себя чувствует тот или иной персонаж на карте? Что он хочет сделать?</a:t>
            </a:r>
            <a:endParaRPr lang="ru-RU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Что мог бы рассказать, посоветовать персонаж?</a:t>
            </a:r>
            <a:endParaRPr lang="ru-RU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Как дальше будут развиваться события на картинке?</a:t>
            </a:r>
            <a:endParaRPr lang="ru-RU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3140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C6A81905-F480-46A4-BC10-215D24EA1A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597244B-F111-415E-9583-2259F47D8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771" y="1141408"/>
            <a:ext cx="6179653" cy="3922961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dirty="0">
                <a:solidFill>
                  <a:srgbClr val="EBEBEB"/>
                </a:solidFill>
              </a:rPr>
              <a:t>Приложения, помогающие управлять концентрацией </a:t>
            </a: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9" name="Freeform 8">
            <a:extLst>
              <a:ext uri="{FF2B5EF4-FFF2-40B4-BE49-F238E27FC236}">
                <a16:creationId xmlns:a16="http://schemas.microsoft.com/office/drawing/2014/main" xmlns="" id="{36FD4D9D-3784-41E8-8405-A42B72F51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Freeform: Shape 50">
            <a:extLst>
              <a:ext uri="{FF2B5EF4-FFF2-40B4-BE49-F238E27FC236}">
                <a16:creationId xmlns:a16="http://schemas.microsoft.com/office/drawing/2014/main" xmlns="" id="{09811DF6-66E4-43D5-B564-3151796531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60817A52-B891-4228-A61E-0C0A57632D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Рисунок 6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1133C003-6408-4C7C-945F-03A131361B6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6"/>
          <a:srcRect l="15000" r="15000"/>
          <a:stretch>
            <a:fillRect/>
          </a:stretch>
        </p:blipFill>
        <p:spPr>
          <a:xfrm>
            <a:off x="648808" y="1447800"/>
            <a:ext cx="2933700" cy="4191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22281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C60CB265-2CEC-473A-B655-7978D7929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449" y="730348"/>
            <a:ext cx="8825659" cy="887437"/>
          </a:xfrm>
        </p:spPr>
        <p:txBody>
          <a:bodyPr/>
          <a:lstStyle/>
          <a:p>
            <a:r>
              <a:rPr lang="ru-RU" dirty="0"/>
              <a:t>Внимание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0E8711A1-6882-42DE-A602-D708C5278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5127" y="1772528"/>
            <a:ext cx="9367679" cy="3868615"/>
          </a:xfrm>
        </p:spPr>
        <p:txBody>
          <a:bodyPr>
            <a:normAutofit fontScale="92500" lnSpcReduction="10000"/>
          </a:bodyPr>
          <a:lstStyle/>
          <a:p>
            <a:r>
              <a:rPr lang="ru-RU" sz="3900" dirty="0"/>
              <a:t>особое состояние, благодаря которому мы направляем и сосредотачиваем познавательные процессы для более полного и четкого отражения действительности </a:t>
            </a:r>
          </a:p>
          <a:p>
            <a:endParaRPr lang="ru-RU" sz="3200" dirty="0"/>
          </a:p>
          <a:p>
            <a:r>
              <a:rPr lang="ru-RU" sz="2400" dirty="0"/>
              <a:t>Внимание связано со всеми сенсорными и интеллектуальными процессами</a:t>
            </a:r>
          </a:p>
        </p:txBody>
      </p:sp>
    </p:spTree>
    <p:extLst>
      <p:ext uri="{BB962C8B-B14F-4D97-AF65-F5344CB8AC3E}">
        <p14:creationId xmlns:p14="http://schemas.microsoft.com/office/powerpoint/2010/main" val="129295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514C5E4-6F46-437A-B8F0-4D022D93A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4185" y="452718"/>
            <a:ext cx="2946649" cy="939984"/>
          </a:xfrm>
        </p:spPr>
        <p:txBody>
          <a:bodyPr/>
          <a:lstStyle/>
          <a:p>
            <a:r>
              <a:rPr lang="en-US" b="1" dirty="0"/>
              <a:t>Mind Map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74785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7CEEDD99-E848-425F-88FE-C3612776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892" y="452718"/>
            <a:ext cx="2383942" cy="1038457"/>
          </a:xfrm>
        </p:spPr>
        <p:txBody>
          <a:bodyPr/>
          <a:lstStyle/>
          <a:p>
            <a:r>
              <a:rPr lang="en-US" b="1" dirty="0"/>
              <a:t>Trello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52004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C8E4F2-84A5-4B18-8EE9-F2A52A1FF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711" y="200465"/>
            <a:ext cx="3137095" cy="1487658"/>
          </a:xfrm>
        </p:spPr>
        <p:txBody>
          <a:bodyPr/>
          <a:lstStyle/>
          <a:p>
            <a:r>
              <a:rPr lang="en-US" b="1" dirty="0"/>
              <a:t>Be Focused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442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1B8F9CB-890B-4CB8-B503-188A763E2F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A632AB4-3837-4FD0-8B62-0A18B573F4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393B4A7-6ABF-423D-A762-3CDB4897A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CD2319A-6FA9-4EFB-9EDF-7304467425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1692A93-3514-4486-8B67-CCA4E0259B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1AD250C-F2EA-449F-9B14-DF5BB674C5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E78424C-6FD0-41F8-9CAA-5DC19C423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D0A438-1AE0-4B66-B107-61907C745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rgbClr val="F2F2F2"/>
                </a:solidFill>
              </a:rPr>
              <a:t>Спасибо за внимание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DD136760-57DC-4301-8BEA-B71AD2D139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xmlns="" id="{BDC58DEA-1307-4F44-AD47-E613D8B76A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99B912D-1E4B-42AF-A2BE-CFEFEC916E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Текст 2">
            <a:extLst>
              <a:ext uri="{FF2B5EF4-FFF2-40B4-BE49-F238E27FC236}">
                <a16:creationId xmlns:a16="http://schemas.microsoft.com/office/drawing/2014/main" xmlns="" id="{1113E30D-A676-4E0D-808A-36F6A2BD87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0393171"/>
              </p:ext>
            </p:extLst>
          </p:nvPr>
        </p:nvGraphicFramePr>
        <p:xfrm>
          <a:off x="4928630" y="102373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890712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5703</TotalTime>
  <Words>134</Words>
  <Application>Microsoft Office PowerPoint</Application>
  <PresentationFormat>Произвольный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Ион</vt:lpstr>
      <vt:lpstr>Метафорические  ассоциативные карты</vt:lpstr>
      <vt:lpstr>МАК «Субличности»</vt:lpstr>
      <vt:lpstr>    ВОПРОСЫ   К   КАРТАМ </vt:lpstr>
      <vt:lpstr>Приложения, помогающие управлять концентрацией </vt:lpstr>
      <vt:lpstr>Внимание</vt:lpstr>
      <vt:lpstr>Mind Map</vt:lpstr>
      <vt:lpstr>Trello</vt:lpstr>
      <vt:lpstr>Be Focused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собой</dc:title>
  <dc:creator>Инна Шмытько</dc:creator>
  <cp:lastModifiedBy>IT01</cp:lastModifiedBy>
  <cp:revision>97</cp:revision>
  <dcterms:created xsi:type="dcterms:W3CDTF">2020-04-13T09:41:31Z</dcterms:created>
  <dcterms:modified xsi:type="dcterms:W3CDTF">2023-01-09T08:44:20Z</dcterms:modified>
</cp:coreProperties>
</file>