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9" r:id="rId2"/>
    <p:sldId id="272" r:id="rId3"/>
    <p:sldId id="273" r:id="rId4"/>
    <p:sldId id="271" r:id="rId5"/>
    <p:sldId id="256" r:id="rId6"/>
    <p:sldId id="259" r:id="rId7"/>
    <p:sldId id="257" r:id="rId8"/>
    <p:sldId id="258" r:id="rId9"/>
    <p:sldId id="260" r:id="rId10"/>
    <p:sldId id="265" r:id="rId11"/>
    <p:sldId id="266" r:id="rId12"/>
    <p:sldId id="262" r:id="rId13"/>
    <p:sldId id="263" r:id="rId14"/>
    <p:sldId id="261" r:id="rId15"/>
    <p:sldId id="264" r:id="rId16"/>
    <p:sldId id="267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>
        <p:scale>
          <a:sx n="76" d="100"/>
          <a:sy n="76" d="100"/>
        </p:scale>
        <p:origin x="-123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179B-21AA-44DA-9704-41ACA941A1B6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22445-804F-4064-88C0-31EF7EBDD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485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Статья 2, пункты 9, 10 Образовательная программа теперь включает рабочую программу воспитания, календарного плана воспитательной работы. Примерная основная</a:t>
            </a:r>
            <a:r>
              <a:rPr lang="ru-RU" baseline="0" dirty="0"/>
              <a:t> образовательная программа, так же появляется примерная программа воспитания и примерный календарный план </a:t>
            </a:r>
            <a:r>
              <a:rPr lang="ru-RU" baseline="0" dirty="0" err="1"/>
              <a:t>воспиталеьной</a:t>
            </a:r>
            <a:r>
              <a:rPr lang="ru-RU" baseline="0" dirty="0"/>
              <a:t> работы.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2445-804F-4064-88C0-31EF7EBDDE8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907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Конструктор для создания рабочей программы воспитания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2445-804F-4064-88C0-31EF7EBDDE8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37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8B7A-E728-4DA6-AF3C-F5EF6D6F8C4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ECB7-054C-4BCB-BC8B-A58A41081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47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8B7A-E728-4DA6-AF3C-F5EF6D6F8C4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ECB7-054C-4BCB-BC8B-A58A41081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75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8B7A-E728-4DA6-AF3C-F5EF6D6F8C4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ECB7-054C-4BCB-BC8B-A58A41081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2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8B7A-E728-4DA6-AF3C-F5EF6D6F8C4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ECB7-054C-4BCB-BC8B-A58A41081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204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8B7A-E728-4DA6-AF3C-F5EF6D6F8C4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ECB7-054C-4BCB-BC8B-A58A41081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091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8B7A-E728-4DA6-AF3C-F5EF6D6F8C4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ECB7-054C-4BCB-BC8B-A58A41081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8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8B7A-E728-4DA6-AF3C-F5EF6D6F8C4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ECB7-054C-4BCB-BC8B-A58A41081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55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8B7A-E728-4DA6-AF3C-F5EF6D6F8C4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ECB7-054C-4BCB-BC8B-A58A41081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10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8B7A-E728-4DA6-AF3C-F5EF6D6F8C4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ECB7-054C-4BCB-BC8B-A58A41081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929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8B7A-E728-4DA6-AF3C-F5EF6D6F8C4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ECB7-054C-4BCB-BC8B-A58A41081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475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8B7A-E728-4DA6-AF3C-F5EF6D6F8C4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ECB7-054C-4BCB-BC8B-A58A41081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47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78B7A-E728-4DA6-AF3C-F5EF6D6F8C4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2ECB7-054C-4BCB-BC8B-A58A41081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52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3216"/>
            <a:ext cx="894928" cy="89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082904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66294"/>
            <a:ext cx="9144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9032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33005"/>
            <a:ext cx="50942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ГБОУ «Московская международная школа»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BC9F7DD-4AE3-4A64-8BBA-ABB913CDD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488" y="1276350"/>
            <a:ext cx="5657800" cy="514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94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3216"/>
            <a:ext cx="894928" cy="89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082904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66294"/>
            <a:ext cx="9144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9032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33005"/>
            <a:ext cx="50942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ГБОУ «Московская международная школа»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05" y="1772816"/>
            <a:ext cx="812539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980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3216"/>
            <a:ext cx="894928" cy="89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082904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66294"/>
            <a:ext cx="9144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9032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33005"/>
            <a:ext cx="50942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ГБОУ «Московская международная школа»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238040"/>
            <a:ext cx="7848872" cy="52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713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3216"/>
            <a:ext cx="894928" cy="89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082904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66294"/>
            <a:ext cx="9144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9032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33005"/>
            <a:ext cx="50942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ГБОУ «Московская международная школа»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50" y="1844824"/>
            <a:ext cx="8418899" cy="424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958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3216"/>
            <a:ext cx="894928" cy="89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082904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66294"/>
            <a:ext cx="9144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9032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33005"/>
            <a:ext cx="50942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ГБОУ «Московская международная школа»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689440" cy="514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222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3216"/>
            <a:ext cx="894928" cy="89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082904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66294"/>
            <a:ext cx="9144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9032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33005"/>
            <a:ext cx="50942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ГБОУ «Московская международная школа»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7"/>
          <a:stretch/>
        </p:blipFill>
        <p:spPr bwMode="auto">
          <a:xfrm>
            <a:off x="323528" y="1295839"/>
            <a:ext cx="8568952" cy="5082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787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3216"/>
            <a:ext cx="894928" cy="89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082904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66294"/>
            <a:ext cx="9144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9032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33005"/>
            <a:ext cx="50942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ГБОУ «Московская международная школа»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44693"/>
            <a:ext cx="7560840" cy="492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812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3216"/>
            <a:ext cx="894928" cy="89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082904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66294"/>
            <a:ext cx="9144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9032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33005"/>
            <a:ext cx="50942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ГБОУ «Московская международная школа»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268760"/>
            <a:ext cx="8605819" cy="523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00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Спасибо за внимание!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3216"/>
            <a:ext cx="894928" cy="89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082904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66294"/>
            <a:ext cx="9144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9032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33005"/>
            <a:ext cx="50942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ГБОУ «Московская международная школа»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6941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65841C5-35AF-4ECB-B498-59819C743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76709"/>
            <a:ext cx="7776863" cy="469577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3216"/>
            <a:ext cx="894928" cy="89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082904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566294"/>
            <a:ext cx="9144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9032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33005"/>
            <a:ext cx="50942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ГБОУ «Московская международная школа»</a:t>
            </a:r>
          </a:p>
        </p:txBody>
      </p:sp>
    </p:spTree>
    <p:extLst>
      <p:ext uri="{BB962C8B-B14F-4D97-AF65-F5344CB8AC3E}">
        <p14:creationId xmlns:p14="http://schemas.microsoft.com/office/powerpoint/2010/main" val="1557012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3216"/>
            <a:ext cx="894928" cy="89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082904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566294"/>
            <a:ext cx="9144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9032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33005"/>
            <a:ext cx="50942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ГБОУ «Московская международная школа»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B6C3006-1D1E-45F9-BFF5-7DD02DF35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9" y="1320658"/>
            <a:ext cx="8784976" cy="520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04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99EE936-47DE-4448-886D-8F89B3E92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6920"/>
            <a:ext cx="9144000" cy="52982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3216"/>
            <a:ext cx="894928" cy="89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082904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566294"/>
            <a:ext cx="9144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9032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33005"/>
            <a:ext cx="50942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ГБОУ «Московская международная школа»</a:t>
            </a:r>
          </a:p>
        </p:txBody>
      </p:sp>
    </p:spTree>
    <p:extLst>
      <p:ext uri="{BB962C8B-B14F-4D97-AF65-F5344CB8AC3E}">
        <p14:creationId xmlns:p14="http://schemas.microsoft.com/office/powerpoint/2010/main" val="102677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3216"/>
            <a:ext cx="894928" cy="89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082904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66294"/>
            <a:ext cx="9144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9032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33005"/>
            <a:ext cx="50942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ГБОУ «Московская международная школа»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09988"/>
            <a:ext cx="8424936" cy="4211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551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3216"/>
            <a:ext cx="894928" cy="89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082904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66294"/>
            <a:ext cx="9144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9032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33005"/>
            <a:ext cx="50942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ГБОУ «Московская международная школа»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6" b="5691"/>
          <a:stretch/>
        </p:blipFill>
        <p:spPr bwMode="auto">
          <a:xfrm>
            <a:off x="1095477" y="1340768"/>
            <a:ext cx="6135123" cy="143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043" y="2852936"/>
            <a:ext cx="5334960" cy="351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804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3216"/>
            <a:ext cx="894928" cy="89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082904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66294"/>
            <a:ext cx="9144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9032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33005"/>
            <a:ext cx="50942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ГБОУ «Московская международная школа»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82120"/>
            <a:ext cx="8136904" cy="517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820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3216"/>
            <a:ext cx="894928" cy="89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082904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66294"/>
            <a:ext cx="9144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9032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33005"/>
            <a:ext cx="50942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ГБОУ «Московская международная школа»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32" y="1245941"/>
            <a:ext cx="7216973" cy="520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782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3216"/>
            <a:ext cx="894928" cy="89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082904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66294"/>
            <a:ext cx="9144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9032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33005"/>
            <a:ext cx="50942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ГБОУ «Московская международная школа»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34" y="1299058"/>
            <a:ext cx="7767332" cy="518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508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4490</TotalTime>
  <Words>152</Words>
  <Application>Microsoft Office PowerPoint</Application>
  <PresentationFormat>Экран (4:3)</PresentationFormat>
  <Paragraphs>22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IT01</cp:lastModifiedBy>
  <cp:revision>16</cp:revision>
  <dcterms:created xsi:type="dcterms:W3CDTF">2021-02-10T12:03:40Z</dcterms:created>
  <dcterms:modified xsi:type="dcterms:W3CDTF">2022-12-19T11:05:25Z</dcterms:modified>
</cp:coreProperties>
</file>