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35" r:id="rId3"/>
    <p:sldId id="293" r:id="rId4"/>
    <p:sldId id="363" r:id="rId5"/>
    <p:sldId id="373" r:id="rId6"/>
    <p:sldId id="374" r:id="rId7"/>
    <p:sldId id="343" r:id="rId8"/>
    <p:sldId id="375" r:id="rId9"/>
    <p:sldId id="308" r:id="rId10"/>
    <p:sldId id="365" r:id="rId11"/>
    <p:sldId id="312" r:id="rId12"/>
    <p:sldId id="366" r:id="rId13"/>
    <p:sldId id="359" r:id="rId14"/>
    <p:sldId id="369" r:id="rId15"/>
    <p:sldId id="368" r:id="rId16"/>
    <p:sldId id="341" r:id="rId17"/>
    <p:sldId id="376" r:id="rId18"/>
    <p:sldId id="377" r:id="rId19"/>
    <p:sldId id="370" r:id="rId20"/>
    <p:sldId id="362" r:id="rId21"/>
    <p:sldId id="313" r:id="rId22"/>
    <p:sldId id="350" r:id="rId23"/>
    <p:sldId id="360" r:id="rId24"/>
    <p:sldId id="358" r:id="rId25"/>
    <p:sldId id="294" r:id="rId26"/>
    <p:sldId id="381" r:id="rId27"/>
    <p:sldId id="382" r:id="rId28"/>
    <p:sldId id="383" r:id="rId29"/>
    <p:sldId id="384" r:id="rId30"/>
    <p:sldId id="295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442098A-1A7E-4841-A096-8CF8DB22FC46}">
          <p14:sldIdLst>
            <p14:sldId id="256"/>
          </p14:sldIdLst>
        </p14:section>
        <p14:section name="Раздел без заголовка" id="{39F06923-2E2E-4895-AC0E-104D40953E1A}">
          <p14:sldIdLst>
            <p14:sldId id="335"/>
            <p14:sldId id="293"/>
            <p14:sldId id="363"/>
            <p14:sldId id="373"/>
            <p14:sldId id="374"/>
            <p14:sldId id="343"/>
            <p14:sldId id="375"/>
            <p14:sldId id="308"/>
            <p14:sldId id="365"/>
            <p14:sldId id="312"/>
            <p14:sldId id="366"/>
            <p14:sldId id="359"/>
            <p14:sldId id="369"/>
            <p14:sldId id="368"/>
            <p14:sldId id="341"/>
            <p14:sldId id="376"/>
            <p14:sldId id="377"/>
            <p14:sldId id="370"/>
            <p14:sldId id="362"/>
            <p14:sldId id="313"/>
            <p14:sldId id="350"/>
            <p14:sldId id="360"/>
            <p14:sldId id="358"/>
            <p14:sldId id="294"/>
            <p14:sldId id="381"/>
            <p14:sldId id="382"/>
            <p14:sldId id="383"/>
            <p14:sldId id="384"/>
            <p14:sldId id="295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Инна Шмытько" initials="ИШ" lastIdx="2" clrIdx="0">
    <p:extLst>
      <p:ext uri="{19B8F6BF-5375-455C-9EA6-DF929625EA0E}">
        <p15:presenceInfo xmlns:p15="http://schemas.microsoft.com/office/powerpoint/2012/main" xmlns="" userId="a52ec7c5bf9a8e9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12" autoAdjust="0"/>
    <p:restoredTop sz="94291" autoAdjust="0"/>
  </p:normalViewPr>
  <p:slideViewPr>
    <p:cSldViewPr snapToGrid="0">
      <p:cViewPr varScale="1">
        <p:scale>
          <a:sx n="74" d="100"/>
          <a:sy n="74" d="100"/>
        </p:scale>
        <p:origin x="-606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294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1.png"/><Relationship Id="rId1" Type="http://schemas.openxmlformats.org/officeDocument/2006/relationships/hyperlink" Target="mailto:innashm@inbox.ru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22.svg"/><Relationship Id="rId4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20.svg"/><Relationship Id="rId7" Type="http://schemas.openxmlformats.org/officeDocument/2006/relationships/image" Target="../media/image13.png"/><Relationship Id="rId1" Type="http://schemas.openxmlformats.org/officeDocument/2006/relationships/image" Target="../media/image11.png"/><Relationship Id="rId6" Type="http://schemas.openxmlformats.org/officeDocument/2006/relationships/hyperlink" Target="mailto:innashm@inbox.ru" TargetMode="External"/><Relationship Id="rId5" Type="http://schemas.openxmlformats.org/officeDocument/2006/relationships/image" Target="../media/image22.svg"/><Relationship Id="rId4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73A248-5140-4044-BE92-60848497268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9F41916-B4E8-4EBF-A169-B8B3EF26F5E9}">
      <dgm:prSet/>
      <dgm:spPr/>
      <dgm:t>
        <a:bodyPr/>
        <a:lstStyle/>
        <a:p>
          <a:pPr>
            <a:lnSpc>
              <a:spcPct val="100000"/>
            </a:lnSpc>
          </a:pPr>
          <a:r>
            <a:rPr lang="ru-RU" dirty="0"/>
            <a:t>Педагог-психолог </a:t>
          </a:r>
          <a:endParaRPr lang="en-US" dirty="0"/>
        </a:p>
        <a:p>
          <a:pPr>
            <a:lnSpc>
              <a:spcPct val="100000"/>
            </a:lnSpc>
          </a:pPr>
          <a:r>
            <a:rPr lang="ru-RU" dirty="0"/>
            <a:t>Шмытько Инна Ивановна</a:t>
          </a:r>
          <a:endParaRPr lang="en-US" dirty="0"/>
        </a:p>
      </dgm:t>
    </dgm:pt>
    <dgm:pt modelId="{3062E32F-F4FC-42FD-9460-C662AA54488E}" type="parTrans" cxnId="{B692C0F8-88DA-47B2-ABE1-0372C5F7E904}">
      <dgm:prSet/>
      <dgm:spPr/>
      <dgm:t>
        <a:bodyPr/>
        <a:lstStyle/>
        <a:p>
          <a:endParaRPr lang="en-US"/>
        </a:p>
      </dgm:t>
    </dgm:pt>
    <dgm:pt modelId="{A7137584-C96E-4E7E-A39E-05A43700CDA6}" type="sibTrans" cxnId="{B692C0F8-88DA-47B2-ABE1-0372C5F7E904}">
      <dgm:prSet/>
      <dgm:spPr/>
      <dgm:t>
        <a:bodyPr/>
        <a:lstStyle/>
        <a:p>
          <a:endParaRPr lang="en-US"/>
        </a:p>
      </dgm:t>
    </dgm:pt>
    <dgm:pt modelId="{854F027A-40FE-4B23-A146-1118D82F997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u="sng" dirty="0">
              <a:solidFill>
                <a:schemeClr val="accent4">
                  <a:lumMod val="50000"/>
                </a:schemeClr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inna</a:t>
          </a:r>
          <a:r>
            <a:rPr lang="en-US" u="sng" dirty="0">
              <a:solidFill>
                <a:schemeClr val="accent4">
                  <a:lumMod val="50000"/>
                </a:schemeClr>
              </a:solidFill>
            </a:rPr>
            <a:t>shm@inbox.ru</a:t>
          </a:r>
        </a:p>
      </dgm:t>
    </dgm:pt>
    <dgm:pt modelId="{82B5E13F-B3DC-4EED-A369-CAAE12CAB716}" type="parTrans" cxnId="{47DADA3E-F60F-40DE-8200-66E7507CED3B}">
      <dgm:prSet/>
      <dgm:spPr/>
      <dgm:t>
        <a:bodyPr/>
        <a:lstStyle/>
        <a:p>
          <a:endParaRPr lang="en-US"/>
        </a:p>
      </dgm:t>
    </dgm:pt>
    <dgm:pt modelId="{10477193-046A-4F54-AEBB-2A820D42F431}" type="sibTrans" cxnId="{47DADA3E-F60F-40DE-8200-66E7507CED3B}">
      <dgm:prSet/>
      <dgm:spPr/>
      <dgm:t>
        <a:bodyPr/>
        <a:lstStyle/>
        <a:p>
          <a:endParaRPr lang="en-US"/>
        </a:p>
      </dgm:t>
    </dgm:pt>
    <dgm:pt modelId="{96D6D9AD-3A4C-4DFA-982B-93F4B921813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+79035265216</a:t>
          </a:r>
        </a:p>
      </dgm:t>
    </dgm:pt>
    <dgm:pt modelId="{1A853CF3-EE6A-4B84-B3AE-907BD7853A7C}" type="sibTrans" cxnId="{14E3DFFC-9BAF-425D-9427-2AF15A8041A6}">
      <dgm:prSet/>
      <dgm:spPr/>
      <dgm:t>
        <a:bodyPr/>
        <a:lstStyle/>
        <a:p>
          <a:endParaRPr lang="ru-RU"/>
        </a:p>
      </dgm:t>
    </dgm:pt>
    <dgm:pt modelId="{4BAF05B5-CA30-44B9-A573-E40C16154D5A}" type="parTrans" cxnId="{14E3DFFC-9BAF-425D-9427-2AF15A8041A6}">
      <dgm:prSet/>
      <dgm:spPr/>
      <dgm:t>
        <a:bodyPr/>
        <a:lstStyle/>
        <a:p>
          <a:endParaRPr lang="ru-RU"/>
        </a:p>
      </dgm:t>
    </dgm:pt>
    <dgm:pt modelId="{DFAE124B-5B41-4373-BFBE-B48BFABD258F}" type="pres">
      <dgm:prSet presAssocID="{CB73A248-5140-4044-BE92-608484972685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09DA24-F452-4BC4-8621-D5A00A1B6CAE}" type="pres">
      <dgm:prSet presAssocID="{59F41916-B4E8-4EBF-A169-B8B3EF26F5E9}" presName="compNode" presStyleCnt="0"/>
      <dgm:spPr/>
    </dgm:pt>
    <dgm:pt modelId="{B51A8217-E221-4796-B7C9-4A817841BFF6}" type="pres">
      <dgm:prSet presAssocID="{59F41916-B4E8-4EBF-A169-B8B3EF26F5E9}" presName="bgRect" presStyleLbl="bgShp" presStyleIdx="0" presStyleCnt="3"/>
      <dgm:spPr/>
    </dgm:pt>
    <dgm:pt modelId="{4F8FCA9B-E137-457D-ADC2-1F1A1762DC8E}" type="pres">
      <dgm:prSet presAssocID="{59F41916-B4E8-4EBF-A169-B8B3EF26F5E9}" presName="iconRect" presStyleLbl="node1" presStyleIdx="0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ustache Face with Solid Fill"/>
        </a:ext>
      </dgm:extLst>
    </dgm:pt>
    <dgm:pt modelId="{2AD9BFC8-A7E7-4B16-B0C5-1DEF2D1C5501}" type="pres">
      <dgm:prSet presAssocID="{59F41916-B4E8-4EBF-A169-B8B3EF26F5E9}" presName="spaceRect" presStyleCnt="0"/>
      <dgm:spPr/>
    </dgm:pt>
    <dgm:pt modelId="{97C360A8-DA72-4F74-8EAE-8CBD470CA1C1}" type="pres">
      <dgm:prSet presAssocID="{59F41916-B4E8-4EBF-A169-B8B3EF26F5E9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D692172B-C324-4448-8D8D-DB73EDB288E2}" type="pres">
      <dgm:prSet presAssocID="{A7137584-C96E-4E7E-A39E-05A43700CDA6}" presName="sibTrans" presStyleCnt="0"/>
      <dgm:spPr/>
    </dgm:pt>
    <dgm:pt modelId="{31339837-9D0C-41A3-AEA4-BD2B5CF9F428}" type="pres">
      <dgm:prSet presAssocID="{854F027A-40FE-4B23-A146-1118D82F997E}" presName="compNode" presStyleCnt="0"/>
      <dgm:spPr/>
    </dgm:pt>
    <dgm:pt modelId="{56670C24-37E1-4B4C-AACA-36B7D0A6E528}" type="pres">
      <dgm:prSet presAssocID="{854F027A-40FE-4B23-A146-1118D82F997E}" presName="bgRect" presStyleLbl="bgShp" presStyleIdx="1" presStyleCnt="3" custScaleY="55673"/>
      <dgm:spPr/>
    </dgm:pt>
    <dgm:pt modelId="{B383FC28-4B88-4B55-8E66-D03930E52F3F}" type="pres">
      <dgm:prSet presAssocID="{854F027A-40FE-4B23-A146-1118D82F997E}" presName="iconRect" presStyleLbl="node1" presStyleIdx="1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7EA31427-6F4D-48A7-B32E-03329E1CB4FB}" type="pres">
      <dgm:prSet presAssocID="{854F027A-40FE-4B23-A146-1118D82F997E}" presName="spaceRect" presStyleCnt="0"/>
      <dgm:spPr/>
    </dgm:pt>
    <dgm:pt modelId="{B09A3F2A-6B03-4578-B78A-51B5B1335AE7}" type="pres">
      <dgm:prSet presAssocID="{854F027A-40FE-4B23-A146-1118D82F997E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BBF62A6C-BE77-4838-A1C2-C3F112CA76CC}" type="pres">
      <dgm:prSet presAssocID="{10477193-046A-4F54-AEBB-2A820D42F431}" presName="sibTrans" presStyleCnt="0"/>
      <dgm:spPr/>
    </dgm:pt>
    <dgm:pt modelId="{C1CB05FB-B791-4A0D-9F75-26AD789B4A2F}" type="pres">
      <dgm:prSet presAssocID="{96D6D9AD-3A4C-4DFA-982B-93F4B921813F}" presName="compNode" presStyleCnt="0"/>
      <dgm:spPr/>
    </dgm:pt>
    <dgm:pt modelId="{AA29E42C-9F4E-48E7-9B56-031476CEB35E}" type="pres">
      <dgm:prSet presAssocID="{96D6D9AD-3A4C-4DFA-982B-93F4B921813F}" presName="bgRect" presStyleLbl="bgShp" presStyleIdx="2" presStyleCnt="3" custLinFactNeighborX="59" custLinFactNeighborY="-48945"/>
      <dgm:spPr/>
    </dgm:pt>
    <dgm:pt modelId="{2121E685-1D48-4D07-9804-0E9C708A1655}" type="pres">
      <dgm:prSet presAssocID="{96D6D9AD-3A4C-4DFA-982B-93F4B921813F}" presName="iconRect" presStyleLbl="node1" presStyleIdx="2" presStyleCnt="3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Громкая связь"/>
        </a:ext>
      </dgm:extLst>
    </dgm:pt>
    <dgm:pt modelId="{BD79EE7F-748B-41CA-8AB3-43C1791F7E04}" type="pres">
      <dgm:prSet presAssocID="{96D6D9AD-3A4C-4DFA-982B-93F4B921813F}" presName="spaceRect" presStyleCnt="0"/>
      <dgm:spPr/>
    </dgm:pt>
    <dgm:pt modelId="{CAFB2A94-8FCE-4DFF-A245-8535630620F7}" type="pres">
      <dgm:prSet presAssocID="{96D6D9AD-3A4C-4DFA-982B-93F4B921813F}" presName="parTx" presStyleLbl="revTx" presStyleIdx="2" presStyleCnt="3" custScaleY="6836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58BA8930-AD91-4708-84E2-9ABD87840EF1}" type="presOf" srcId="{CB73A248-5140-4044-BE92-608484972685}" destId="{DFAE124B-5B41-4373-BFBE-B48BFABD258F}" srcOrd="0" destOrd="0" presId="urn:microsoft.com/office/officeart/2018/2/layout/IconVerticalSolidList"/>
    <dgm:cxn modelId="{568814A0-6698-4C49-A20D-4BEED879C30B}" type="presOf" srcId="{96D6D9AD-3A4C-4DFA-982B-93F4B921813F}" destId="{CAFB2A94-8FCE-4DFF-A245-8535630620F7}" srcOrd="0" destOrd="0" presId="urn:microsoft.com/office/officeart/2018/2/layout/IconVerticalSolidList"/>
    <dgm:cxn modelId="{14E3DFFC-9BAF-425D-9427-2AF15A8041A6}" srcId="{CB73A248-5140-4044-BE92-608484972685}" destId="{96D6D9AD-3A4C-4DFA-982B-93F4B921813F}" srcOrd="2" destOrd="0" parTransId="{4BAF05B5-CA30-44B9-A573-E40C16154D5A}" sibTransId="{1A853CF3-EE6A-4B84-B3AE-907BD7853A7C}"/>
    <dgm:cxn modelId="{012BBE02-406F-461D-B8E6-314EA0593DF5}" type="presOf" srcId="{59F41916-B4E8-4EBF-A169-B8B3EF26F5E9}" destId="{97C360A8-DA72-4F74-8EAE-8CBD470CA1C1}" srcOrd="0" destOrd="0" presId="urn:microsoft.com/office/officeart/2018/2/layout/IconVerticalSolidList"/>
    <dgm:cxn modelId="{47DADA3E-F60F-40DE-8200-66E7507CED3B}" srcId="{CB73A248-5140-4044-BE92-608484972685}" destId="{854F027A-40FE-4B23-A146-1118D82F997E}" srcOrd="1" destOrd="0" parTransId="{82B5E13F-B3DC-4EED-A369-CAAE12CAB716}" sibTransId="{10477193-046A-4F54-AEBB-2A820D42F431}"/>
    <dgm:cxn modelId="{B692C0F8-88DA-47B2-ABE1-0372C5F7E904}" srcId="{CB73A248-5140-4044-BE92-608484972685}" destId="{59F41916-B4E8-4EBF-A169-B8B3EF26F5E9}" srcOrd="0" destOrd="0" parTransId="{3062E32F-F4FC-42FD-9460-C662AA54488E}" sibTransId="{A7137584-C96E-4E7E-A39E-05A43700CDA6}"/>
    <dgm:cxn modelId="{6F686E17-E303-4290-B7E2-C3801240875D}" type="presOf" srcId="{854F027A-40FE-4B23-A146-1118D82F997E}" destId="{B09A3F2A-6B03-4578-B78A-51B5B1335AE7}" srcOrd="0" destOrd="0" presId="urn:microsoft.com/office/officeart/2018/2/layout/IconVerticalSolidList"/>
    <dgm:cxn modelId="{8F5D1292-BDDC-4DE3-89D0-5308DB27E38A}" type="presParOf" srcId="{DFAE124B-5B41-4373-BFBE-B48BFABD258F}" destId="{D809DA24-F452-4BC4-8621-D5A00A1B6CAE}" srcOrd="0" destOrd="0" presId="urn:microsoft.com/office/officeart/2018/2/layout/IconVerticalSolidList"/>
    <dgm:cxn modelId="{74C586D5-BEB4-4C64-8825-6476238084B5}" type="presParOf" srcId="{D809DA24-F452-4BC4-8621-D5A00A1B6CAE}" destId="{B51A8217-E221-4796-B7C9-4A817841BFF6}" srcOrd="0" destOrd="0" presId="urn:microsoft.com/office/officeart/2018/2/layout/IconVerticalSolidList"/>
    <dgm:cxn modelId="{DF4995FE-9403-45D3-8153-6E50750A350B}" type="presParOf" srcId="{D809DA24-F452-4BC4-8621-D5A00A1B6CAE}" destId="{4F8FCA9B-E137-457D-ADC2-1F1A1762DC8E}" srcOrd="1" destOrd="0" presId="urn:microsoft.com/office/officeart/2018/2/layout/IconVerticalSolidList"/>
    <dgm:cxn modelId="{27A0FE6A-FA71-4B8F-B4D5-F93F15D84EC6}" type="presParOf" srcId="{D809DA24-F452-4BC4-8621-D5A00A1B6CAE}" destId="{2AD9BFC8-A7E7-4B16-B0C5-1DEF2D1C5501}" srcOrd="2" destOrd="0" presId="urn:microsoft.com/office/officeart/2018/2/layout/IconVerticalSolidList"/>
    <dgm:cxn modelId="{8D2EB330-883A-4C8D-AE6B-CCB94BFFCA5E}" type="presParOf" srcId="{D809DA24-F452-4BC4-8621-D5A00A1B6CAE}" destId="{97C360A8-DA72-4F74-8EAE-8CBD470CA1C1}" srcOrd="3" destOrd="0" presId="urn:microsoft.com/office/officeart/2018/2/layout/IconVerticalSolidList"/>
    <dgm:cxn modelId="{78FDE80B-00E2-4D37-ADFF-47EA5C2B19C5}" type="presParOf" srcId="{DFAE124B-5B41-4373-BFBE-B48BFABD258F}" destId="{D692172B-C324-4448-8D8D-DB73EDB288E2}" srcOrd="1" destOrd="0" presId="urn:microsoft.com/office/officeart/2018/2/layout/IconVerticalSolidList"/>
    <dgm:cxn modelId="{A22CC899-29DF-42DF-9F8F-51DA83F4D237}" type="presParOf" srcId="{DFAE124B-5B41-4373-BFBE-B48BFABD258F}" destId="{31339837-9D0C-41A3-AEA4-BD2B5CF9F428}" srcOrd="2" destOrd="0" presId="urn:microsoft.com/office/officeart/2018/2/layout/IconVerticalSolidList"/>
    <dgm:cxn modelId="{71C713CD-AB1B-4BB3-8B1D-3505456E6E2F}" type="presParOf" srcId="{31339837-9D0C-41A3-AEA4-BD2B5CF9F428}" destId="{56670C24-37E1-4B4C-AACA-36B7D0A6E528}" srcOrd="0" destOrd="0" presId="urn:microsoft.com/office/officeart/2018/2/layout/IconVerticalSolidList"/>
    <dgm:cxn modelId="{72571984-3D3F-42D7-A93B-5348F5608ACC}" type="presParOf" srcId="{31339837-9D0C-41A3-AEA4-BD2B5CF9F428}" destId="{B383FC28-4B88-4B55-8E66-D03930E52F3F}" srcOrd="1" destOrd="0" presId="urn:microsoft.com/office/officeart/2018/2/layout/IconVerticalSolidList"/>
    <dgm:cxn modelId="{B0932198-5AF3-4D50-BDE4-C7C2D59DA790}" type="presParOf" srcId="{31339837-9D0C-41A3-AEA4-BD2B5CF9F428}" destId="{7EA31427-6F4D-48A7-B32E-03329E1CB4FB}" srcOrd="2" destOrd="0" presId="urn:microsoft.com/office/officeart/2018/2/layout/IconVerticalSolidList"/>
    <dgm:cxn modelId="{022D6ACD-5917-4E2D-BFD6-DB546A84E871}" type="presParOf" srcId="{31339837-9D0C-41A3-AEA4-BD2B5CF9F428}" destId="{B09A3F2A-6B03-4578-B78A-51B5B1335AE7}" srcOrd="3" destOrd="0" presId="urn:microsoft.com/office/officeart/2018/2/layout/IconVerticalSolidList"/>
    <dgm:cxn modelId="{1E06B60B-E0FC-4133-933D-660A413F8250}" type="presParOf" srcId="{DFAE124B-5B41-4373-BFBE-B48BFABD258F}" destId="{BBF62A6C-BE77-4838-A1C2-C3F112CA76CC}" srcOrd="3" destOrd="0" presId="urn:microsoft.com/office/officeart/2018/2/layout/IconVerticalSolidList"/>
    <dgm:cxn modelId="{52057C6D-BC03-463A-92EB-E3D36929D497}" type="presParOf" srcId="{DFAE124B-5B41-4373-BFBE-B48BFABD258F}" destId="{C1CB05FB-B791-4A0D-9F75-26AD789B4A2F}" srcOrd="4" destOrd="0" presId="urn:microsoft.com/office/officeart/2018/2/layout/IconVerticalSolidList"/>
    <dgm:cxn modelId="{79CA8CFF-880E-4B99-8E08-B4565270BE62}" type="presParOf" srcId="{C1CB05FB-B791-4A0D-9F75-26AD789B4A2F}" destId="{AA29E42C-9F4E-48E7-9B56-031476CEB35E}" srcOrd="0" destOrd="0" presId="urn:microsoft.com/office/officeart/2018/2/layout/IconVerticalSolidList"/>
    <dgm:cxn modelId="{7ACAA6CD-0C07-4EFE-8134-E6382361EE1F}" type="presParOf" srcId="{C1CB05FB-B791-4A0D-9F75-26AD789B4A2F}" destId="{2121E685-1D48-4D07-9804-0E9C708A1655}" srcOrd="1" destOrd="0" presId="urn:microsoft.com/office/officeart/2018/2/layout/IconVerticalSolidList"/>
    <dgm:cxn modelId="{96A97557-8230-4B78-B095-1F760051DA67}" type="presParOf" srcId="{C1CB05FB-B791-4A0D-9F75-26AD789B4A2F}" destId="{BD79EE7F-748B-41CA-8AB3-43C1791F7E04}" srcOrd="2" destOrd="0" presId="urn:microsoft.com/office/officeart/2018/2/layout/IconVerticalSolidList"/>
    <dgm:cxn modelId="{9208159E-F7CF-4045-9A6A-DE661642637B}" type="presParOf" srcId="{C1CB05FB-B791-4A0D-9F75-26AD789B4A2F}" destId="{CAFB2A94-8FCE-4DFF-A245-8535630620F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A8217-E221-4796-B7C9-4A817841BFF6}">
      <dsp:nvSpPr>
        <dsp:cNvPr id="0" name=""/>
        <dsp:cNvSpPr/>
      </dsp:nvSpPr>
      <dsp:spPr>
        <a:xfrm>
          <a:off x="0" y="558"/>
          <a:ext cx="6083927" cy="13059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8FCA9B-E137-457D-ADC2-1F1A1762DC8E}">
      <dsp:nvSpPr>
        <dsp:cNvPr id="0" name=""/>
        <dsp:cNvSpPr/>
      </dsp:nvSpPr>
      <dsp:spPr>
        <a:xfrm>
          <a:off x="395054" y="294400"/>
          <a:ext cx="718281" cy="71828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C360A8-DA72-4F74-8EAE-8CBD470CA1C1}">
      <dsp:nvSpPr>
        <dsp:cNvPr id="0" name=""/>
        <dsp:cNvSpPr/>
      </dsp:nvSpPr>
      <dsp:spPr>
        <a:xfrm>
          <a:off x="1508391" y="558"/>
          <a:ext cx="4575535" cy="1305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215" tIns="138215" rIns="138215" bIns="138215" numCol="1" spcCol="1270" anchor="ctr" anchorCtr="0">
          <a:noAutofit/>
        </a:bodyPr>
        <a:lstStyle/>
        <a:p>
          <a:pPr lvl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/>
            <a:t>Педагог-психолог </a:t>
          </a:r>
          <a:endParaRPr lang="en-US" sz="2500" kern="1200" dirty="0"/>
        </a:p>
        <a:p>
          <a:pPr lvl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/>
            <a:t>Шмытько Инна Ивановна</a:t>
          </a:r>
          <a:endParaRPr lang="en-US" sz="2500" kern="1200" dirty="0"/>
        </a:p>
      </dsp:txBody>
      <dsp:txXfrm>
        <a:off x="1508391" y="558"/>
        <a:ext cx="4575535" cy="1305966"/>
      </dsp:txXfrm>
    </dsp:sp>
    <dsp:sp modelId="{56670C24-37E1-4B4C-AACA-36B7D0A6E528}">
      <dsp:nvSpPr>
        <dsp:cNvPr id="0" name=""/>
        <dsp:cNvSpPr/>
      </dsp:nvSpPr>
      <dsp:spPr>
        <a:xfrm>
          <a:off x="0" y="1922464"/>
          <a:ext cx="6083927" cy="72707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83FC28-4B88-4B55-8E66-D03930E52F3F}">
      <dsp:nvSpPr>
        <dsp:cNvPr id="0" name=""/>
        <dsp:cNvSpPr/>
      </dsp:nvSpPr>
      <dsp:spPr>
        <a:xfrm>
          <a:off x="395054" y="1926859"/>
          <a:ext cx="718281" cy="718281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9A3F2A-6B03-4578-B78A-51B5B1335AE7}">
      <dsp:nvSpPr>
        <dsp:cNvPr id="0" name=""/>
        <dsp:cNvSpPr/>
      </dsp:nvSpPr>
      <dsp:spPr>
        <a:xfrm>
          <a:off x="1508391" y="1633016"/>
          <a:ext cx="4575535" cy="1305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215" tIns="138215" rIns="138215" bIns="138215" numCol="1" spcCol="1270" anchor="ctr" anchorCtr="0">
          <a:noAutofit/>
        </a:bodyPr>
        <a:lstStyle/>
        <a:p>
          <a:pPr lvl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500" u="sng" kern="1200" dirty="0">
              <a:solidFill>
                <a:schemeClr val="accent4">
                  <a:lumMod val="50000"/>
                </a:schemeClr>
              </a:solidFill>
              <a:hlinkClick xmlns:r="http://schemas.openxmlformats.org/officeDocument/2006/relationships" r:id="rId6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inna</a:t>
          </a:r>
          <a:r>
            <a:rPr lang="en-US" sz="2500" u="sng" kern="1200" dirty="0">
              <a:solidFill>
                <a:schemeClr val="accent4">
                  <a:lumMod val="50000"/>
                </a:schemeClr>
              </a:solidFill>
            </a:rPr>
            <a:t>shm@inbox.ru</a:t>
          </a:r>
        </a:p>
      </dsp:txBody>
      <dsp:txXfrm>
        <a:off x="1508391" y="1633016"/>
        <a:ext cx="4575535" cy="1305966"/>
      </dsp:txXfrm>
    </dsp:sp>
    <dsp:sp modelId="{AA29E42C-9F4E-48E7-9B56-031476CEB35E}">
      <dsp:nvSpPr>
        <dsp:cNvPr id="0" name=""/>
        <dsp:cNvSpPr/>
      </dsp:nvSpPr>
      <dsp:spPr>
        <a:xfrm>
          <a:off x="0" y="2626269"/>
          <a:ext cx="6083927" cy="13059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21E685-1D48-4D07-9804-0E9C708A1655}">
      <dsp:nvSpPr>
        <dsp:cNvPr id="0" name=""/>
        <dsp:cNvSpPr/>
      </dsp:nvSpPr>
      <dsp:spPr>
        <a:xfrm>
          <a:off x="395054" y="3559317"/>
          <a:ext cx="718281" cy="71828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FB2A94-8FCE-4DFF-A245-8535630620F7}">
      <dsp:nvSpPr>
        <dsp:cNvPr id="0" name=""/>
        <dsp:cNvSpPr/>
      </dsp:nvSpPr>
      <dsp:spPr>
        <a:xfrm>
          <a:off x="1508391" y="3472072"/>
          <a:ext cx="4575535" cy="8927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215" tIns="138215" rIns="138215" bIns="138215" numCol="1" spcCol="1270" anchor="ctr" anchorCtr="0">
          <a:noAutofit/>
        </a:bodyPr>
        <a:lstStyle/>
        <a:p>
          <a:pPr lvl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+79035265216</a:t>
          </a:r>
        </a:p>
      </dsp:txBody>
      <dsp:txXfrm>
        <a:off x="1508391" y="3472072"/>
        <a:ext cx="4575535" cy="8927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6" Type="http://schemas.openxmlformats.org/officeDocument/2006/relationships/diagramData" Target="../diagrams/data1.xml"/><Relationship Id="rId5" Type="http://schemas.openxmlformats.org/officeDocument/2006/relationships/image" Target="../media/image5.png"/><Relationship Id="rId10" Type="http://schemas.microsoft.com/office/2007/relationships/diagramDrawing" Target="../diagrams/drawing1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5FA6949-0E55-4F9D-B90C-295F1D276E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113184"/>
            <a:ext cx="8825658" cy="2875720"/>
          </a:xfrm>
        </p:spPr>
        <p:txBody>
          <a:bodyPr/>
          <a:lstStyle/>
          <a:p>
            <a:r>
              <a:rPr lang="ru-RU" b="1" dirty="0"/>
              <a:t>Управление собой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52F69C2-76B0-4027-B631-09D3DD183F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000" b="1" dirty="0"/>
              <a:t>Родители</a:t>
            </a:r>
          </a:p>
        </p:txBody>
      </p:sp>
    </p:spTree>
    <p:extLst>
      <p:ext uri="{BB962C8B-B14F-4D97-AF65-F5344CB8AC3E}">
        <p14:creationId xmlns:p14="http://schemas.microsoft.com/office/powerpoint/2010/main" val="3053184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C435899A-FBF3-42A4-B04B-C0C0F3FA7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633" y="996056"/>
            <a:ext cx="9404723" cy="4424083"/>
          </a:xfrm>
        </p:spPr>
        <p:txBody>
          <a:bodyPr/>
          <a:lstStyle/>
          <a:p>
            <a:r>
              <a:rPr lang="ru-RU" sz="6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Мотивация</a:t>
            </a:r>
            <a:r>
              <a:rPr lang="ru-RU" dirty="0"/>
              <a:t> –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ВНУТРЕННЕЕ</a:t>
            </a:r>
            <a:r>
              <a:rPr lang="ru-RU" dirty="0"/>
              <a:t> и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ВНЕШНЕЕ </a:t>
            </a:r>
            <a:r>
              <a:rPr lang="ru-RU" dirty="0"/>
              <a:t>побуждение к действию ради достижения какого-либо результата</a:t>
            </a:r>
          </a:p>
        </p:txBody>
      </p:sp>
    </p:spTree>
    <p:extLst>
      <p:ext uri="{BB962C8B-B14F-4D97-AF65-F5344CB8AC3E}">
        <p14:creationId xmlns:p14="http://schemas.microsoft.com/office/powerpoint/2010/main" val="1484298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41B68C77-138E-4BF7-A276-BD0C78A421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7C268552-D473-46ED-B1B8-422042C4DE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xmlns="" id="{4AC0CD9D-7610-4620-93B4-798CCD9AB5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B9238B3E-24AA-439A-B527-6C5DF6D721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69F01145-BEA3-4CBF-AA21-10077B948C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DE4D62F9-188E-4530-84C2-24BDEE4BEB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C6A81905-F480-46A4-BC10-215D24EA1A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6597244B-F111-415E-9583-2259F47D8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8104" y="1548158"/>
            <a:ext cx="5061478" cy="3709642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6000" dirty="0">
                <a:solidFill>
                  <a:srgbClr val="EBEBEB"/>
                </a:solidFill>
              </a:rPr>
              <a:t>Важно развивать внутреннюю мотивацию</a:t>
            </a:r>
            <a:endParaRPr lang="en-US" sz="60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9" name="Freeform 8">
            <a:extLst>
              <a:ext uri="{FF2B5EF4-FFF2-40B4-BE49-F238E27FC236}">
                <a16:creationId xmlns:a16="http://schemas.microsoft.com/office/drawing/2014/main" xmlns="" id="{36FD4D9D-3784-41E8-8405-A42B72F513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135692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1" name="Freeform: Shape 50">
            <a:extLst>
              <a:ext uri="{FF2B5EF4-FFF2-40B4-BE49-F238E27FC236}">
                <a16:creationId xmlns:a16="http://schemas.microsoft.com/office/drawing/2014/main" xmlns="" id="{09811DF6-66E4-43D5-B564-3151796531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481964" cy="6858000"/>
          </a:xfrm>
          <a:custGeom>
            <a:avLst/>
            <a:gdLst>
              <a:gd name="connsiteX0" fmla="*/ 3137249 w 4481964"/>
              <a:gd name="connsiteY0" fmla="*/ 0 h 6858000"/>
              <a:gd name="connsiteX1" fmla="*/ 4480787 w 4481964"/>
              <a:gd name="connsiteY1" fmla="*/ 0 h 6858000"/>
              <a:gd name="connsiteX2" fmla="*/ 4455742 w 4481964"/>
              <a:gd name="connsiteY2" fmla="*/ 155676 h 6858000"/>
              <a:gd name="connsiteX3" fmla="*/ 4431873 w 4481964"/>
              <a:gd name="connsiteY3" fmla="*/ 310667 h 6858000"/>
              <a:gd name="connsiteX4" fmla="*/ 4408509 w 4481964"/>
              <a:gd name="connsiteY4" fmla="*/ 466344 h 6858000"/>
              <a:gd name="connsiteX5" fmla="*/ 4388506 w 4481964"/>
              <a:gd name="connsiteY5" fmla="*/ 622706 h 6858000"/>
              <a:gd name="connsiteX6" fmla="*/ 4368335 w 4481964"/>
              <a:gd name="connsiteY6" fmla="*/ 778383 h 6858000"/>
              <a:gd name="connsiteX7" fmla="*/ 4349509 w 4481964"/>
              <a:gd name="connsiteY7" fmla="*/ 934745 h 6858000"/>
              <a:gd name="connsiteX8" fmla="*/ 4333373 w 4481964"/>
              <a:gd name="connsiteY8" fmla="*/ 1089050 h 6858000"/>
              <a:gd name="connsiteX9" fmla="*/ 4318077 w 4481964"/>
              <a:gd name="connsiteY9" fmla="*/ 1245413 h 6858000"/>
              <a:gd name="connsiteX10" fmla="*/ 4304125 w 4481964"/>
              <a:gd name="connsiteY10" fmla="*/ 1401089 h 6858000"/>
              <a:gd name="connsiteX11" fmla="*/ 4292023 w 4481964"/>
              <a:gd name="connsiteY11" fmla="*/ 1554023 h 6858000"/>
              <a:gd name="connsiteX12" fmla="*/ 4279920 w 4481964"/>
              <a:gd name="connsiteY12" fmla="*/ 1709013 h 6858000"/>
              <a:gd name="connsiteX13" fmla="*/ 4269835 w 4481964"/>
              <a:gd name="connsiteY13" fmla="*/ 1861947 h 6858000"/>
              <a:gd name="connsiteX14" fmla="*/ 4261935 w 4481964"/>
              <a:gd name="connsiteY14" fmla="*/ 2014880 h 6858000"/>
              <a:gd name="connsiteX15" fmla="*/ 4253698 w 4481964"/>
              <a:gd name="connsiteY15" fmla="*/ 2167128 h 6858000"/>
              <a:gd name="connsiteX16" fmla="*/ 4246807 w 4481964"/>
              <a:gd name="connsiteY16" fmla="*/ 2318004 h 6858000"/>
              <a:gd name="connsiteX17" fmla="*/ 4241932 w 4481964"/>
              <a:gd name="connsiteY17" fmla="*/ 2467508 h 6858000"/>
              <a:gd name="connsiteX18" fmla="*/ 4237730 w 4481964"/>
              <a:gd name="connsiteY18" fmla="*/ 2617013 h 6858000"/>
              <a:gd name="connsiteX19" fmla="*/ 4233696 w 4481964"/>
              <a:gd name="connsiteY19" fmla="*/ 2765145 h 6858000"/>
              <a:gd name="connsiteX20" fmla="*/ 4231847 w 4481964"/>
              <a:gd name="connsiteY20" fmla="*/ 2911221 h 6858000"/>
              <a:gd name="connsiteX21" fmla="*/ 4229830 w 4481964"/>
              <a:gd name="connsiteY21" fmla="*/ 3057296 h 6858000"/>
              <a:gd name="connsiteX22" fmla="*/ 4228821 w 4481964"/>
              <a:gd name="connsiteY22" fmla="*/ 3201314 h 6858000"/>
              <a:gd name="connsiteX23" fmla="*/ 4229830 w 4481964"/>
              <a:gd name="connsiteY23" fmla="*/ 3343960 h 6858000"/>
              <a:gd name="connsiteX24" fmla="*/ 4229830 w 4481964"/>
              <a:gd name="connsiteY24" fmla="*/ 3485235 h 6858000"/>
              <a:gd name="connsiteX25" fmla="*/ 4231847 w 4481964"/>
              <a:gd name="connsiteY25" fmla="*/ 3625138 h 6858000"/>
              <a:gd name="connsiteX26" fmla="*/ 4234872 w 4481964"/>
              <a:gd name="connsiteY26" fmla="*/ 3762298 h 6858000"/>
              <a:gd name="connsiteX27" fmla="*/ 4237730 w 4481964"/>
              <a:gd name="connsiteY27" fmla="*/ 3898087 h 6858000"/>
              <a:gd name="connsiteX28" fmla="*/ 4240924 w 4481964"/>
              <a:gd name="connsiteY28" fmla="*/ 4031132 h 6858000"/>
              <a:gd name="connsiteX29" fmla="*/ 4245798 w 4481964"/>
              <a:gd name="connsiteY29" fmla="*/ 4163491 h 6858000"/>
              <a:gd name="connsiteX30" fmla="*/ 4251009 w 4481964"/>
              <a:gd name="connsiteY30" fmla="*/ 4293793 h 6858000"/>
              <a:gd name="connsiteX31" fmla="*/ 4255715 w 4481964"/>
              <a:gd name="connsiteY31" fmla="*/ 4421352 h 6858000"/>
              <a:gd name="connsiteX32" fmla="*/ 4268995 w 4481964"/>
              <a:gd name="connsiteY32" fmla="*/ 4670298 h 6858000"/>
              <a:gd name="connsiteX33" fmla="*/ 4283114 w 4481964"/>
              <a:gd name="connsiteY33" fmla="*/ 4908956 h 6858000"/>
              <a:gd name="connsiteX34" fmla="*/ 4297906 w 4481964"/>
              <a:gd name="connsiteY34" fmla="*/ 5138013 h 6858000"/>
              <a:gd name="connsiteX35" fmla="*/ 4314211 w 4481964"/>
              <a:gd name="connsiteY35" fmla="*/ 5354726 h 6858000"/>
              <a:gd name="connsiteX36" fmla="*/ 4331188 w 4481964"/>
              <a:gd name="connsiteY36" fmla="*/ 5561838 h 6858000"/>
              <a:gd name="connsiteX37" fmla="*/ 4349509 w 4481964"/>
              <a:gd name="connsiteY37" fmla="*/ 5753862 h 6858000"/>
              <a:gd name="connsiteX38" fmla="*/ 4367495 w 4481964"/>
              <a:gd name="connsiteY38" fmla="*/ 5934227 h 6858000"/>
              <a:gd name="connsiteX39" fmla="*/ 4385480 w 4481964"/>
              <a:gd name="connsiteY39" fmla="*/ 6100191 h 6858000"/>
              <a:gd name="connsiteX40" fmla="*/ 4402457 w 4481964"/>
              <a:gd name="connsiteY40" fmla="*/ 6252438 h 6858000"/>
              <a:gd name="connsiteX41" fmla="*/ 4418594 w 4481964"/>
              <a:gd name="connsiteY41" fmla="*/ 6387541 h 6858000"/>
              <a:gd name="connsiteX42" fmla="*/ 4433890 w 4481964"/>
              <a:gd name="connsiteY42" fmla="*/ 6509613 h 6858000"/>
              <a:gd name="connsiteX43" fmla="*/ 4446665 w 4481964"/>
              <a:gd name="connsiteY43" fmla="*/ 6612483 h 6858000"/>
              <a:gd name="connsiteX44" fmla="*/ 4458767 w 4481964"/>
              <a:gd name="connsiteY44" fmla="*/ 6698894 h 6858000"/>
              <a:gd name="connsiteX45" fmla="*/ 4476081 w 4481964"/>
              <a:gd name="connsiteY45" fmla="*/ 6817538 h 6858000"/>
              <a:gd name="connsiteX46" fmla="*/ 4481964 w 4481964"/>
              <a:gd name="connsiteY46" fmla="*/ 6858000 h 6858000"/>
              <a:gd name="connsiteX47" fmla="*/ 3577807 w 4481964"/>
              <a:gd name="connsiteY47" fmla="*/ 6858000 h 6858000"/>
              <a:gd name="connsiteX48" fmla="*/ 3577807 w 4481964"/>
              <a:gd name="connsiteY48" fmla="*/ 6858000 h 6858000"/>
              <a:gd name="connsiteX49" fmla="*/ 0 w 4481964"/>
              <a:gd name="connsiteY49" fmla="*/ 6858000 h 6858000"/>
              <a:gd name="connsiteX50" fmla="*/ 0 w 4481964"/>
              <a:gd name="connsiteY50" fmla="*/ 0 h 6858000"/>
              <a:gd name="connsiteX51" fmla="*/ 3137249 w 448196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481964" h="6858000">
                <a:moveTo>
                  <a:pt x="3137249" y="0"/>
                </a:moveTo>
                <a:lnTo>
                  <a:pt x="4480787" y="0"/>
                </a:lnTo>
                <a:lnTo>
                  <a:pt x="4455742" y="155676"/>
                </a:lnTo>
                <a:lnTo>
                  <a:pt x="4431873" y="310667"/>
                </a:lnTo>
                <a:lnTo>
                  <a:pt x="4408509" y="466344"/>
                </a:lnTo>
                <a:lnTo>
                  <a:pt x="4388506" y="622706"/>
                </a:lnTo>
                <a:lnTo>
                  <a:pt x="4368335" y="778383"/>
                </a:lnTo>
                <a:lnTo>
                  <a:pt x="4349509" y="934745"/>
                </a:lnTo>
                <a:lnTo>
                  <a:pt x="4333373" y="1089050"/>
                </a:lnTo>
                <a:lnTo>
                  <a:pt x="4318077" y="1245413"/>
                </a:lnTo>
                <a:lnTo>
                  <a:pt x="4304125" y="1401089"/>
                </a:lnTo>
                <a:lnTo>
                  <a:pt x="4292023" y="1554023"/>
                </a:lnTo>
                <a:lnTo>
                  <a:pt x="4279920" y="1709013"/>
                </a:lnTo>
                <a:lnTo>
                  <a:pt x="4269835" y="1861947"/>
                </a:lnTo>
                <a:lnTo>
                  <a:pt x="4261935" y="2014880"/>
                </a:lnTo>
                <a:lnTo>
                  <a:pt x="4253698" y="2167128"/>
                </a:lnTo>
                <a:lnTo>
                  <a:pt x="4246807" y="2318004"/>
                </a:lnTo>
                <a:lnTo>
                  <a:pt x="4241932" y="2467508"/>
                </a:lnTo>
                <a:lnTo>
                  <a:pt x="4237730" y="2617013"/>
                </a:lnTo>
                <a:lnTo>
                  <a:pt x="4233696" y="2765145"/>
                </a:lnTo>
                <a:lnTo>
                  <a:pt x="4231847" y="2911221"/>
                </a:lnTo>
                <a:lnTo>
                  <a:pt x="4229830" y="3057296"/>
                </a:lnTo>
                <a:lnTo>
                  <a:pt x="4228821" y="3201314"/>
                </a:lnTo>
                <a:lnTo>
                  <a:pt x="4229830" y="3343960"/>
                </a:lnTo>
                <a:lnTo>
                  <a:pt x="4229830" y="3485235"/>
                </a:lnTo>
                <a:lnTo>
                  <a:pt x="4231847" y="3625138"/>
                </a:lnTo>
                <a:lnTo>
                  <a:pt x="4234872" y="3762298"/>
                </a:lnTo>
                <a:lnTo>
                  <a:pt x="4237730" y="3898087"/>
                </a:lnTo>
                <a:lnTo>
                  <a:pt x="4240924" y="4031132"/>
                </a:lnTo>
                <a:lnTo>
                  <a:pt x="4245798" y="4163491"/>
                </a:lnTo>
                <a:lnTo>
                  <a:pt x="4251009" y="4293793"/>
                </a:lnTo>
                <a:lnTo>
                  <a:pt x="4255715" y="4421352"/>
                </a:lnTo>
                <a:lnTo>
                  <a:pt x="4268995" y="4670298"/>
                </a:lnTo>
                <a:lnTo>
                  <a:pt x="4283114" y="4908956"/>
                </a:lnTo>
                <a:lnTo>
                  <a:pt x="4297906" y="5138013"/>
                </a:lnTo>
                <a:lnTo>
                  <a:pt x="4314211" y="5354726"/>
                </a:lnTo>
                <a:lnTo>
                  <a:pt x="4331188" y="5561838"/>
                </a:lnTo>
                <a:lnTo>
                  <a:pt x="4349509" y="5753862"/>
                </a:lnTo>
                <a:lnTo>
                  <a:pt x="4367495" y="5934227"/>
                </a:lnTo>
                <a:lnTo>
                  <a:pt x="4385480" y="6100191"/>
                </a:lnTo>
                <a:lnTo>
                  <a:pt x="4402457" y="6252438"/>
                </a:lnTo>
                <a:lnTo>
                  <a:pt x="4418594" y="6387541"/>
                </a:lnTo>
                <a:lnTo>
                  <a:pt x="4433890" y="6509613"/>
                </a:lnTo>
                <a:lnTo>
                  <a:pt x="4446665" y="6612483"/>
                </a:lnTo>
                <a:lnTo>
                  <a:pt x="4458767" y="6698894"/>
                </a:lnTo>
                <a:lnTo>
                  <a:pt x="4476081" y="6817538"/>
                </a:lnTo>
                <a:lnTo>
                  <a:pt x="4481964" y="6858000"/>
                </a:lnTo>
                <a:lnTo>
                  <a:pt x="3577807" y="6858000"/>
                </a:lnTo>
                <a:lnTo>
                  <a:pt x="3577807" y="6858000"/>
                </a:lnTo>
                <a:lnTo>
                  <a:pt x="0" y="6858000"/>
                </a:lnTo>
                <a:lnTo>
                  <a:pt x="0" y="0"/>
                </a:lnTo>
                <a:lnTo>
                  <a:pt x="313724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60817A52-B891-4228-A61E-0C0A57632D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Рисунок 6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1133C003-6408-4C7C-945F-03A131361B6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6"/>
          <a:srcRect l="15000" r="15000"/>
          <a:stretch>
            <a:fillRect/>
          </a:stretch>
        </p:blipFill>
        <p:spPr>
          <a:xfrm>
            <a:off x="648808" y="1447800"/>
            <a:ext cx="2933700" cy="4191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972078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1B68C77-138E-4BF7-A276-BD0C78A421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C268552-D473-46ED-B1B8-422042C4DE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xmlns="" id="{4AC0CD9D-7610-4620-93B4-798CCD9AB5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B9238B3E-24AA-439A-B527-6C5DF6D721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69F01145-BEA3-4CBF-AA21-10077B948C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DE4D62F9-188E-4530-84C2-24BDEE4BEB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C6A81905-F480-46A4-BC10-215D24EA1A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0CF17445-ACD6-4790-ACEB-90E427EE3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260" y="2018503"/>
            <a:ext cx="5001552" cy="2820993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ru-RU" sz="6600" dirty="0">
                <a:solidFill>
                  <a:srgbClr val="EBEBEB"/>
                </a:solidFill>
              </a:rPr>
              <a:t>Кем ты хочешь стать</a:t>
            </a:r>
            <a:endParaRPr lang="en-US" sz="66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6" name="Freeform 8">
            <a:extLst>
              <a:ext uri="{FF2B5EF4-FFF2-40B4-BE49-F238E27FC236}">
                <a16:creationId xmlns:a16="http://schemas.microsoft.com/office/drawing/2014/main" xmlns="" id="{36FD4D9D-3784-41E8-8405-A42B72F513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135692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8" name="Freeform: Shape 27">
            <a:extLst>
              <a:ext uri="{FF2B5EF4-FFF2-40B4-BE49-F238E27FC236}">
                <a16:creationId xmlns:a16="http://schemas.microsoft.com/office/drawing/2014/main" xmlns="" id="{09811DF6-66E4-43D5-B564-3151796531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481964" cy="6858000"/>
          </a:xfrm>
          <a:custGeom>
            <a:avLst/>
            <a:gdLst>
              <a:gd name="connsiteX0" fmla="*/ 3137249 w 4481964"/>
              <a:gd name="connsiteY0" fmla="*/ 0 h 6858000"/>
              <a:gd name="connsiteX1" fmla="*/ 4480787 w 4481964"/>
              <a:gd name="connsiteY1" fmla="*/ 0 h 6858000"/>
              <a:gd name="connsiteX2" fmla="*/ 4455742 w 4481964"/>
              <a:gd name="connsiteY2" fmla="*/ 155676 h 6858000"/>
              <a:gd name="connsiteX3" fmla="*/ 4431873 w 4481964"/>
              <a:gd name="connsiteY3" fmla="*/ 310667 h 6858000"/>
              <a:gd name="connsiteX4" fmla="*/ 4408509 w 4481964"/>
              <a:gd name="connsiteY4" fmla="*/ 466344 h 6858000"/>
              <a:gd name="connsiteX5" fmla="*/ 4388506 w 4481964"/>
              <a:gd name="connsiteY5" fmla="*/ 622706 h 6858000"/>
              <a:gd name="connsiteX6" fmla="*/ 4368335 w 4481964"/>
              <a:gd name="connsiteY6" fmla="*/ 778383 h 6858000"/>
              <a:gd name="connsiteX7" fmla="*/ 4349509 w 4481964"/>
              <a:gd name="connsiteY7" fmla="*/ 934745 h 6858000"/>
              <a:gd name="connsiteX8" fmla="*/ 4333373 w 4481964"/>
              <a:gd name="connsiteY8" fmla="*/ 1089050 h 6858000"/>
              <a:gd name="connsiteX9" fmla="*/ 4318077 w 4481964"/>
              <a:gd name="connsiteY9" fmla="*/ 1245413 h 6858000"/>
              <a:gd name="connsiteX10" fmla="*/ 4304125 w 4481964"/>
              <a:gd name="connsiteY10" fmla="*/ 1401089 h 6858000"/>
              <a:gd name="connsiteX11" fmla="*/ 4292023 w 4481964"/>
              <a:gd name="connsiteY11" fmla="*/ 1554023 h 6858000"/>
              <a:gd name="connsiteX12" fmla="*/ 4279920 w 4481964"/>
              <a:gd name="connsiteY12" fmla="*/ 1709013 h 6858000"/>
              <a:gd name="connsiteX13" fmla="*/ 4269835 w 4481964"/>
              <a:gd name="connsiteY13" fmla="*/ 1861947 h 6858000"/>
              <a:gd name="connsiteX14" fmla="*/ 4261935 w 4481964"/>
              <a:gd name="connsiteY14" fmla="*/ 2014880 h 6858000"/>
              <a:gd name="connsiteX15" fmla="*/ 4253698 w 4481964"/>
              <a:gd name="connsiteY15" fmla="*/ 2167128 h 6858000"/>
              <a:gd name="connsiteX16" fmla="*/ 4246807 w 4481964"/>
              <a:gd name="connsiteY16" fmla="*/ 2318004 h 6858000"/>
              <a:gd name="connsiteX17" fmla="*/ 4241932 w 4481964"/>
              <a:gd name="connsiteY17" fmla="*/ 2467508 h 6858000"/>
              <a:gd name="connsiteX18" fmla="*/ 4237730 w 4481964"/>
              <a:gd name="connsiteY18" fmla="*/ 2617013 h 6858000"/>
              <a:gd name="connsiteX19" fmla="*/ 4233696 w 4481964"/>
              <a:gd name="connsiteY19" fmla="*/ 2765145 h 6858000"/>
              <a:gd name="connsiteX20" fmla="*/ 4231847 w 4481964"/>
              <a:gd name="connsiteY20" fmla="*/ 2911221 h 6858000"/>
              <a:gd name="connsiteX21" fmla="*/ 4229830 w 4481964"/>
              <a:gd name="connsiteY21" fmla="*/ 3057296 h 6858000"/>
              <a:gd name="connsiteX22" fmla="*/ 4228821 w 4481964"/>
              <a:gd name="connsiteY22" fmla="*/ 3201314 h 6858000"/>
              <a:gd name="connsiteX23" fmla="*/ 4229830 w 4481964"/>
              <a:gd name="connsiteY23" fmla="*/ 3343960 h 6858000"/>
              <a:gd name="connsiteX24" fmla="*/ 4229830 w 4481964"/>
              <a:gd name="connsiteY24" fmla="*/ 3485235 h 6858000"/>
              <a:gd name="connsiteX25" fmla="*/ 4231847 w 4481964"/>
              <a:gd name="connsiteY25" fmla="*/ 3625138 h 6858000"/>
              <a:gd name="connsiteX26" fmla="*/ 4234872 w 4481964"/>
              <a:gd name="connsiteY26" fmla="*/ 3762298 h 6858000"/>
              <a:gd name="connsiteX27" fmla="*/ 4237730 w 4481964"/>
              <a:gd name="connsiteY27" fmla="*/ 3898087 h 6858000"/>
              <a:gd name="connsiteX28" fmla="*/ 4240924 w 4481964"/>
              <a:gd name="connsiteY28" fmla="*/ 4031132 h 6858000"/>
              <a:gd name="connsiteX29" fmla="*/ 4245798 w 4481964"/>
              <a:gd name="connsiteY29" fmla="*/ 4163491 h 6858000"/>
              <a:gd name="connsiteX30" fmla="*/ 4251009 w 4481964"/>
              <a:gd name="connsiteY30" fmla="*/ 4293793 h 6858000"/>
              <a:gd name="connsiteX31" fmla="*/ 4255715 w 4481964"/>
              <a:gd name="connsiteY31" fmla="*/ 4421352 h 6858000"/>
              <a:gd name="connsiteX32" fmla="*/ 4268995 w 4481964"/>
              <a:gd name="connsiteY32" fmla="*/ 4670298 h 6858000"/>
              <a:gd name="connsiteX33" fmla="*/ 4283114 w 4481964"/>
              <a:gd name="connsiteY33" fmla="*/ 4908956 h 6858000"/>
              <a:gd name="connsiteX34" fmla="*/ 4297906 w 4481964"/>
              <a:gd name="connsiteY34" fmla="*/ 5138013 h 6858000"/>
              <a:gd name="connsiteX35" fmla="*/ 4314211 w 4481964"/>
              <a:gd name="connsiteY35" fmla="*/ 5354726 h 6858000"/>
              <a:gd name="connsiteX36" fmla="*/ 4331188 w 4481964"/>
              <a:gd name="connsiteY36" fmla="*/ 5561838 h 6858000"/>
              <a:gd name="connsiteX37" fmla="*/ 4349509 w 4481964"/>
              <a:gd name="connsiteY37" fmla="*/ 5753862 h 6858000"/>
              <a:gd name="connsiteX38" fmla="*/ 4367495 w 4481964"/>
              <a:gd name="connsiteY38" fmla="*/ 5934227 h 6858000"/>
              <a:gd name="connsiteX39" fmla="*/ 4385480 w 4481964"/>
              <a:gd name="connsiteY39" fmla="*/ 6100191 h 6858000"/>
              <a:gd name="connsiteX40" fmla="*/ 4402457 w 4481964"/>
              <a:gd name="connsiteY40" fmla="*/ 6252438 h 6858000"/>
              <a:gd name="connsiteX41" fmla="*/ 4418594 w 4481964"/>
              <a:gd name="connsiteY41" fmla="*/ 6387541 h 6858000"/>
              <a:gd name="connsiteX42" fmla="*/ 4433890 w 4481964"/>
              <a:gd name="connsiteY42" fmla="*/ 6509613 h 6858000"/>
              <a:gd name="connsiteX43" fmla="*/ 4446665 w 4481964"/>
              <a:gd name="connsiteY43" fmla="*/ 6612483 h 6858000"/>
              <a:gd name="connsiteX44" fmla="*/ 4458767 w 4481964"/>
              <a:gd name="connsiteY44" fmla="*/ 6698894 h 6858000"/>
              <a:gd name="connsiteX45" fmla="*/ 4476081 w 4481964"/>
              <a:gd name="connsiteY45" fmla="*/ 6817538 h 6858000"/>
              <a:gd name="connsiteX46" fmla="*/ 4481964 w 4481964"/>
              <a:gd name="connsiteY46" fmla="*/ 6858000 h 6858000"/>
              <a:gd name="connsiteX47" fmla="*/ 3577807 w 4481964"/>
              <a:gd name="connsiteY47" fmla="*/ 6858000 h 6858000"/>
              <a:gd name="connsiteX48" fmla="*/ 3577807 w 4481964"/>
              <a:gd name="connsiteY48" fmla="*/ 6858000 h 6858000"/>
              <a:gd name="connsiteX49" fmla="*/ 0 w 4481964"/>
              <a:gd name="connsiteY49" fmla="*/ 6858000 h 6858000"/>
              <a:gd name="connsiteX50" fmla="*/ 0 w 4481964"/>
              <a:gd name="connsiteY50" fmla="*/ 0 h 6858000"/>
              <a:gd name="connsiteX51" fmla="*/ 3137249 w 448196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481964" h="6858000">
                <a:moveTo>
                  <a:pt x="3137249" y="0"/>
                </a:moveTo>
                <a:lnTo>
                  <a:pt x="4480787" y="0"/>
                </a:lnTo>
                <a:lnTo>
                  <a:pt x="4455742" y="155676"/>
                </a:lnTo>
                <a:lnTo>
                  <a:pt x="4431873" y="310667"/>
                </a:lnTo>
                <a:lnTo>
                  <a:pt x="4408509" y="466344"/>
                </a:lnTo>
                <a:lnTo>
                  <a:pt x="4388506" y="622706"/>
                </a:lnTo>
                <a:lnTo>
                  <a:pt x="4368335" y="778383"/>
                </a:lnTo>
                <a:lnTo>
                  <a:pt x="4349509" y="934745"/>
                </a:lnTo>
                <a:lnTo>
                  <a:pt x="4333373" y="1089050"/>
                </a:lnTo>
                <a:lnTo>
                  <a:pt x="4318077" y="1245413"/>
                </a:lnTo>
                <a:lnTo>
                  <a:pt x="4304125" y="1401089"/>
                </a:lnTo>
                <a:lnTo>
                  <a:pt x="4292023" y="1554023"/>
                </a:lnTo>
                <a:lnTo>
                  <a:pt x="4279920" y="1709013"/>
                </a:lnTo>
                <a:lnTo>
                  <a:pt x="4269835" y="1861947"/>
                </a:lnTo>
                <a:lnTo>
                  <a:pt x="4261935" y="2014880"/>
                </a:lnTo>
                <a:lnTo>
                  <a:pt x="4253698" y="2167128"/>
                </a:lnTo>
                <a:lnTo>
                  <a:pt x="4246807" y="2318004"/>
                </a:lnTo>
                <a:lnTo>
                  <a:pt x="4241932" y="2467508"/>
                </a:lnTo>
                <a:lnTo>
                  <a:pt x="4237730" y="2617013"/>
                </a:lnTo>
                <a:lnTo>
                  <a:pt x="4233696" y="2765145"/>
                </a:lnTo>
                <a:lnTo>
                  <a:pt x="4231847" y="2911221"/>
                </a:lnTo>
                <a:lnTo>
                  <a:pt x="4229830" y="3057296"/>
                </a:lnTo>
                <a:lnTo>
                  <a:pt x="4228821" y="3201314"/>
                </a:lnTo>
                <a:lnTo>
                  <a:pt x="4229830" y="3343960"/>
                </a:lnTo>
                <a:lnTo>
                  <a:pt x="4229830" y="3485235"/>
                </a:lnTo>
                <a:lnTo>
                  <a:pt x="4231847" y="3625138"/>
                </a:lnTo>
                <a:lnTo>
                  <a:pt x="4234872" y="3762298"/>
                </a:lnTo>
                <a:lnTo>
                  <a:pt x="4237730" y="3898087"/>
                </a:lnTo>
                <a:lnTo>
                  <a:pt x="4240924" y="4031132"/>
                </a:lnTo>
                <a:lnTo>
                  <a:pt x="4245798" y="4163491"/>
                </a:lnTo>
                <a:lnTo>
                  <a:pt x="4251009" y="4293793"/>
                </a:lnTo>
                <a:lnTo>
                  <a:pt x="4255715" y="4421352"/>
                </a:lnTo>
                <a:lnTo>
                  <a:pt x="4268995" y="4670298"/>
                </a:lnTo>
                <a:lnTo>
                  <a:pt x="4283114" y="4908956"/>
                </a:lnTo>
                <a:lnTo>
                  <a:pt x="4297906" y="5138013"/>
                </a:lnTo>
                <a:lnTo>
                  <a:pt x="4314211" y="5354726"/>
                </a:lnTo>
                <a:lnTo>
                  <a:pt x="4331188" y="5561838"/>
                </a:lnTo>
                <a:lnTo>
                  <a:pt x="4349509" y="5753862"/>
                </a:lnTo>
                <a:lnTo>
                  <a:pt x="4367495" y="5934227"/>
                </a:lnTo>
                <a:lnTo>
                  <a:pt x="4385480" y="6100191"/>
                </a:lnTo>
                <a:lnTo>
                  <a:pt x="4402457" y="6252438"/>
                </a:lnTo>
                <a:lnTo>
                  <a:pt x="4418594" y="6387541"/>
                </a:lnTo>
                <a:lnTo>
                  <a:pt x="4433890" y="6509613"/>
                </a:lnTo>
                <a:lnTo>
                  <a:pt x="4446665" y="6612483"/>
                </a:lnTo>
                <a:lnTo>
                  <a:pt x="4458767" y="6698894"/>
                </a:lnTo>
                <a:lnTo>
                  <a:pt x="4476081" y="6817538"/>
                </a:lnTo>
                <a:lnTo>
                  <a:pt x="4481964" y="6858000"/>
                </a:lnTo>
                <a:lnTo>
                  <a:pt x="3577807" y="6858000"/>
                </a:lnTo>
                <a:lnTo>
                  <a:pt x="3577807" y="6858000"/>
                </a:lnTo>
                <a:lnTo>
                  <a:pt x="0" y="6858000"/>
                </a:lnTo>
                <a:lnTo>
                  <a:pt x="0" y="0"/>
                </a:lnTo>
                <a:lnTo>
                  <a:pt x="313724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60817A52-B891-4228-A61E-0C0A57632D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38DB107-6926-46F4-A585-31C537B3929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6"/>
          <a:srcRect l="114" r="114"/>
          <a:stretch>
            <a:fillRect/>
          </a:stretch>
        </p:blipFill>
        <p:spPr>
          <a:xfrm>
            <a:off x="647240" y="1448249"/>
            <a:ext cx="2936836" cy="419010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173317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97E5F4-12D3-4520-9A28-4FC377E13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180" y="546652"/>
            <a:ext cx="8825659" cy="1149626"/>
          </a:xfrm>
        </p:spPr>
        <p:txBody>
          <a:bodyPr/>
          <a:lstStyle/>
          <a:p>
            <a:r>
              <a:rPr lang="ru-RU" dirty="0"/>
              <a:t>Техника 10 жизней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4955D31-AE47-48FF-9434-C97538594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9181" y="1696278"/>
            <a:ext cx="5524142" cy="4068417"/>
          </a:xfrm>
        </p:spPr>
        <p:txBody>
          <a:bodyPr>
            <a:normAutofit/>
          </a:bodyPr>
          <a:lstStyle/>
          <a:p>
            <a:r>
              <a:rPr lang="ru-RU" sz="3200" dirty="0"/>
              <a:t>Если бы вы были десятью людьми, как бы каждый из вас распорядился своей жизнью? Возьмите листок бумаги и запишите, чем вы занимаетесь в каждой из этих жизней </a:t>
            </a:r>
          </a:p>
        </p:txBody>
      </p:sp>
    </p:spTree>
    <p:extLst>
      <p:ext uri="{BB962C8B-B14F-4D97-AF65-F5344CB8AC3E}">
        <p14:creationId xmlns:p14="http://schemas.microsoft.com/office/powerpoint/2010/main" val="1217568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1B68C77-138E-4BF7-A276-BD0C78A421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C268552-D473-46ED-B1B8-422042C4DE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xmlns="" id="{4AC0CD9D-7610-4620-93B4-798CCD9AB5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B9238B3E-24AA-439A-B527-6C5DF6D721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69F01145-BEA3-4CBF-AA21-10077B948C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DE4D62F9-188E-4530-84C2-24BDEE4BEB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C6A81905-F480-46A4-BC10-215D24EA1A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0CF17445-ACD6-4790-ACEB-90E427EE3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260" y="1676399"/>
            <a:ext cx="5001552" cy="3481491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ru-RU" sz="5400" dirty="0">
                <a:solidFill>
                  <a:srgbClr val="EBEBEB"/>
                </a:solidFill>
              </a:rPr>
              <a:t>Что может тебя поддержать на твоем пути</a:t>
            </a:r>
            <a:endParaRPr lang="en-US" sz="54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6" name="Freeform 8">
            <a:extLst>
              <a:ext uri="{FF2B5EF4-FFF2-40B4-BE49-F238E27FC236}">
                <a16:creationId xmlns:a16="http://schemas.microsoft.com/office/drawing/2014/main" xmlns="" id="{36FD4D9D-3784-41E8-8405-A42B72F513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135692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8" name="Freeform: Shape 27">
            <a:extLst>
              <a:ext uri="{FF2B5EF4-FFF2-40B4-BE49-F238E27FC236}">
                <a16:creationId xmlns:a16="http://schemas.microsoft.com/office/drawing/2014/main" xmlns="" id="{09811DF6-66E4-43D5-B564-3151796531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481964" cy="6858000"/>
          </a:xfrm>
          <a:custGeom>
            <a:avLst/>
            <a:gdLst>
              <a:gd name="connsiteX0" fmla="*/ 3137249 w 4481964"/>
              <a:gd name="connsiteY0" fmla="*/ 0 h 6858000"/>
              <a:gd name="connsiteX1" fmla="*/ 4480787 w 4481964"/>
              <a:gd name="connsiteY1" fmla="*/ 0 h 6858000"/>
              <a:gd name="connsiteX2" fmla="*/ 4455742 w 4481964"/>
              <a:gd name="connsiteY2" fmla="*/ 155676 h 6858000"/>
              <a:gd name="connsiteX3" fmla="*/ 4431873 w 4481964"/>
              <a:gd name="connsiteY3" fmla="*/ 310667 h 6858000"/>
              <a:gd name="connsiteX4" fmla="*/ 4408509 w 4481964"/>
              <a:gd name="connsiteY4" fmla="*/ 466344 h 6858000"/>
              <a:gd name="connsiteX5" fmla="*/ 4388506 w 4481964"/>
              <a:gd name="connsiteY5" fmla="*/ 622706 h 6858000"/>
              <a:gd name="connsiteX6" fmla="*/ 4368335 w 4481964"/>
              <a:gd name="connsiteY6" fmla="*/ 778383 h 6858000"/>
              <a:gd name="connsiteX7" fmla="*/ 4349509 w 4481964"/>
              <a:gd name="connsiteY7" fmla="*/ 934745 h 6858000"/>
              <a:gd name="connsiteX8" fmla="*/ 4333373 w 4481964"/>
              <a:gd name="connsiteY8" fmla="*/ 1089050 h 6858000"/>
              <a:gd name="connsiteX9" fmla="*/ 4318077 w 4481964"/>
              <a:gd name="connsiteY9" fmla="*/ 1245413 h 6858000"/>
              <a:gd name="connsiteX10" fmla="*/ 4304125 w 4481964"/>
              <a:gd name="connsiteY10" fmla="*/ 1401089 h 6858000"/>
              <a:gd name="connsiteX11" fmla="*/ 4292023 w 4481964"/>
              <a:gd name="connsiteY11" fmla="*/ 1554023 h 6858000"/>
              <a:gd name="connsiteX12" fmla="*/ 4279920 w 4481964"/>
              <a:gd name="connsiteY12" fmla="*/ 1709013 h 6858000"/>
              <a:gd name="connsiteX13" fmla="*/ 4269835 w 4481964"/>
              <a:gd name="connsiteY13" fmla="*/ 1861947 h 6858000"/>
              <a:gd name="connsiteX14" fmla="*/ 4261935 w 4481964"/>
              <a:gd name="connsiteY14" fmla="*/ 2014880 h 6858000"/>
              <a:gd name="connsiteX15" fmla="*/ 4253698 w 4481964"/>
              <a:gd name="connsiteY15" fmla="*/ 2167128 h 6858000"/>
              <a:gd name="connsiteX16" fmla="*/ 4246807 w 4481964"/>
              <a:gd name="connsiteY16" fmla="*/ 2318004 h 6858000"/>
              <a:gd name="connsiteX17" fmla="*/ 4241932 w 4481964"/>
              <a:gd name="connsiteY17" fmla="*/ 2467508 h 6858000"/>
              <a:gd name="connsiteX18" fmla="*/ 4237730 w 4481964"/>
              <a:gd name="connsiteY18" fmla="*/ 2617013 h 6858000"/>
              <a:gd name="connsiteX19" fmla="*/ 4233696 w 4481964"/>
              <a:gd name="connsiteY19" fmla="*/ 2765145 h 6858000"/>
              <a:gd name="connsiteX20" fmla="*/ 4231847 w 4481964"/>
              <a:gd name="connsiteY20" fmla="*/ 2911221 h 6858000"/>
              <a:gd name="connsiteX21" fmla="*/ 4229830 w 4481964"/>
              <a:gd name="connsiteY21" fmla="*/ 3057296 h 6858000"/>
              <a:gd name="connsiteX22" fmla="*/ 4228821 w 4481964"/>
              <a:gd name="connsiteY22" fmla="*/ 3201314 h 6858000"/>
              <a:gd name="connsiteX23" fmla="*/ 4229830 w 4481964"/>
              <a:gd name="connsiteY23" fmla="*/ 3343960 h 6858000"/>
              <a:gd name="connsiteX24" fmla="*/ 4229830 w 4481964"/>
              <a:gd name="connsiteY24" fmla="*/ 3485235 h 6858000"/>
              <a:gd name="connsiteX25" fmla="*/ 4231847 w 4481964"/>
              <a:gd name="connsiteY25" fmla="*/ 3625138 h 6858000"/>
              <a:gd name="connsiteX26" fmla="*/ 4234872 w 4481964"/>
              <a:gd name="connsiteY26" fmla="*/ 3762298 h 6858000"/>
              <a:gd name="connsiteX27" fmla="*/ 4237730 w 4481964"/>
              <a:gd name="connsiteY27" fmla="*/ 3898087 h 6858000"/>
              <a:gd name="connsiteX28" fmla="*/ 4240924 w 4481964"/>
              <a:gd name="connsiteY28" fmla="*/ 4031132 h 6858000"/>
              <a:gd name="connsiteX29" fmla="*/ 4245798 w 4481964"/>
              <a:gd name="connsiteY29" fmla="*/ 4163491 h 6858000"/>
              <a:gd name="connsiteX30" fmla="*/ 4251009 w 4481964"/>
              <a:gd name="connsiteY30" fmla="*/ 4293793 h 6858000"/>
              <a:gd name="connsiteX31" fmla="*/ 4255715 w 4481964"/>
              <a:gd name="connsiteY31" fmla="*/ 4421352 h 6858000"/>
              <a:gd name="connsiteX32" fmla="*/ 4268995 w 4481964"/>
              <a:gd name="connsiteY32" fmla="*/ 4670298 h 6858000"/>
              <a:gd name="connsiteX33" fmla="*/ 4283114 w 4481964"/>
              <a:gd name="connsiteY33" fmla="*/ 4908956 h 6858000"/>
              <a:gd name="connsiteX34" fmla="*/ 4297906 w 4481964"/>
              <a:gd name="connsiteY34" fmla="*/ 5138013 h 6858000"/>
              <a:gd name="connsiteX35" fmla="*/ 4314211 w 4481964"/>
              <a:gd name="connsiteY35" fmla="*/ 5354726 h 6858000"/>
              <a:gd name="connsiteX36" fmla="*/ 4331188 w 4481964"/>
              <a:gd name="connsiteY36" fmla="*/ 5561838 h 6858000"/>
              <a:gd name="connsiteX37" fmla="*/ 4349509 w 4481964"/>
              <a:gd name="connsiteY37" fmla="*/ 5753862 h 6858000"/>
              <a:gd name="connsiteX38" fmla="*/ 4367495 w 4481964"/>
              <a:gd name="connsiteY38" fmla="*/ 5934227 h 6858000"/>
              <a:gd name="connsiteX39" fmla="*/ 4385480 w 4481964"/>
              <a:gd name="connsiteY39" fmla="*/ 6100191 h 6858000"/>
              <a:gd name="connsiteX40" fmla="*/ 4402457 w 4481964"/>
              <a:gd name="connsiteY40" fmla="*/ 6252438 h 6858000"/>
              <a:gd name="connsiteX41" fmla="*/ 4418594 w 4481964"/>
              <a:gd name="connsiteY41" fmla="*/ 6387541 h 6858000"/>
              <a:gd name="connsiteX42" fmla="*/ 4433890 w 4481964"/>
              <a:gd name="connsiteY42" fmla="*/ 6509613 h 6858000"/>
              <a:gd name="connsiteX43" fmla="*/ 4446665 w 4481964"/>
              <a:gd name="connsiteY43" fmla="*/ 6612483 h 6858000"/>
              <a:gd name="connsiteX44" fmla="*/ 4458767 w 4481964"/>
              <a:gd name="connsiteY44" fmla="*/ 6698894 h 6858000"/>
              <a:gd name="connsiteX45" fmla="*/ 4476081 w 4481964"/>
              <a:gd name="connsiteY45" fmla="*/ 6817538 h 6858000"/>
              <a:gd name="connsiteX46" fmla="*/ 4481964 w 4481964"/>
              <a:gd name="connsiteY46" fmla="*/ 6858000 h 6858000"/>
              <a:gd name="connsiteX47" fmla="*/ 3577807 w 4481964"/>
              <a:gd name="connsiteY47" fmla="*/ 6858000 h 6858000"/>
              <a:gd name="connsiteX48" fmla="*/ 3577807 w 4481964"/>
              <a:gd name="connsiteY48" fmla="*/ 6858000 h 6858000"/>
              <a:gd name="connsiteX49" fmla="*/ 0 w 4481964"/>
              <a:gd name="connsiteY49" fmla="*/ 6858000 h 6858000"/>
              <a:gd name="connsiteX50" fmla="*/ 0 w 4481964"/>
              <a:gd name="connsiteY50" fmla="*/ 0 h 6858000"/>
              <a:gd name="connsiteX51" fmla="*/ 3137249 w 448196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481964" h="6858000">
                <a:moveTo>
                  <a:pt x="3137249" y="0"/>
                </a:moveTo>
                <a:lnTo>
                  <a:pt x="4480787" y="0"/>
                </a:lnTo>
                <a:lnTo>
                  <a:pt x="4455742" y="155676"/>
                </a:lnTo>
                <a:lnTo>
                  <a:pt x="4431873" y="310667"/>
                </a:lnTo>
                <a:lnTo>
                  <a:pt x="4408509" y="466344"/>
                </a:lnTo>
                <a:lnTo>
                  <a:pt x="4388506" y="622706"/>
                </a:lnTo>
                <a:lnTo>
                  <a:pt x="4368335" y="778383"/>
                </a:lnTo>
                <a:lnTo>
                  <a:pt x="4349509" y="934745"/>
                </a:lnTo>
                <a:lnTo>
                  <a:pt x="4333373" y="1089050"/>
                </a:lnTo>
                <a:lnTo>
                  <a:pt x="4318077" y="1245413"/>
                </a:lnTo>
                <a:lnTo>
                  <a:pt x="4304125" y="1401089"/>
                </a:lnTo>
                <a:lnTo>
                  <a:pt x="4292023" y="1554023"/>
                </a:lnTo>
                <a:lnTo>
                  <a:pt x="4279920" y="1709013"/>
                </a:lnTo>
                <a:lnTo>
                  <a:pt x="4269835" y="1861947"/>
                </a:lnTo>
                <a:lnTo>
                  <a:pt x="4261935" y="2014880"/>
                </a:lnTo>
                <a:lnTo>
                  <a:pt x="4253698" y="2167128"/>
                </a:lnTo>
                <a:lnTo>
                  <a:pt x="4246807" y="2318004"/>
                </a:lnTo>
                <a:lnTo>
                  <a:pt x="4241932" y="2467508"/>
                </a:lnTo>
                <a:lnTo>
                  <a:pt x="4237730" y="2617013"/>
                </a:lnTo>
                <a:lnTo>
                  <a:pt x="4233696" y="2765145"/>
                </a:lnTo>
                <a:lnTo>
                  <a:pt x="4231847" y="2911221"/>
                </a:lnTo>
                <a:lnTo>
                  <a:pt x="4229830" y="3057296"/>
                </a:lnTo>
                <a:lnTo>
                  <a:pt x="4228821" y="3201314"/>
                </a:lnTo>
                <a:lnTo>
                  <a:pt x="4229830" y="3343960"/>
                </a:lnTo>
                <a:lnTo>
                  <a:pt x="4229830" y="3485235"/>
                </a:lnTo>
                <a:lnTo>
                  <a:pt x="4231847" y="3625138"/>
                </a:lnTo>
                <a:lnTo>
                  <a:pt x="4234872" y="3762298"/>
                </a:lnTo>
                <a:lnTo>
                  <a:pt x="4237730" y="3898087"/>
                </a:lnTo>
                <a:lnTo>
                  <a:pt x="4240924" y="4031132"/>
                </a:lnTo>
                <a:lnTo>
                  <a:pt x="4245798" y="4163491"/>
                </a:lnTo>
                <a:lnTo>
                  <a:pt x="4251009" y="4293793"/>
                </a:lnTo>
                <a:lnTo>
                  <a:pt x="4255715" y="4421352"/>
                </a:lnTo>
                <a:lnTo>
                  <a:pt x="4268995" y="4670298"/>
                </a:lnTo>
                <a:lnTo>
                  <a:pt x="4283114" y="4908956"/>
                </a:lnTo>
                <a:lnTo>
                  <a:pt x="4297906" y="5138013"/>
                </a:lnTo>
                <a:lnTo>
                  <a:pt x="4314211" y="5354726"/>
                </a:lnTo>
                <a:lnTo>
                  <a:pt x="4331188" y="5561838"/>
                </a:lnTo>
                <a:lnTo>
                  <a:pt x="4349509" y="5753862"/>
                </a:lnTo>
                <a:lnTo>
                  <a:pt x="4367495" y="5934227"/>
                </a:lnTo>
                <a:lnTo>
                  <a:pt x="4385480" y="6100191"/>
                </a:lnTo>
                <a:lnTo>
                  <a:pt x="4402457" y="6252438"/>
                </a:lnTo>
                <a:lnTo>
                  <a:pt x="4418594" y="6387541"/>
                </a:lnTo>
                <a:lnTo>
                  <a:pt x="4433890" y="6509613"/>
                </a:lnTo>
                <a:lnTo>
                  <a:pt x="4446665" y="6612483"/>
                </a:lnTo>
                <a:lnTo>
                  <a:pt x="4458767" y="6698894"/>
                </a:lnTo>
                <a:lnTo>
                  <a:pt x="4476081" y="6817538"/>
                </a:lnTo>
                <a:lnTo>
                  <a:pt x="4481964" y="6858000"/>
                </a:lnTo>
                <a:lnTo>
                  <a:pt x="3577807" y="6858000"/>
                </a:lnTo>
                <a:lnTo>
                  <a:pt x="3577807" y="6858000"/>
                </a:lnTo>
                <a:lnTo>
                  <a:pt x="0" y="6858000"/>
                </a:lnTo>
                <a:lnTo>
                  <a:pt x="0" y="0"/>
                </a:lnTo>
                <a:lnTo>
                  <a:pt x="313724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60817A52-B891-4228-A61E-0C0A57632D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38DB107-6926-46F4-A585-31C537B3929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6"/>
          <a:srcRect l="114" r="114"/>
          <a:stretch>
            <a:fillRect/>
          </a:stretch>
        </p:blipFill>
        <p:spPr>
          <a:xfrm>
            <a:off x="647240" y="1448249"/>
            <a:ext cx="2936836" cy="419010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106689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6F4C052C-E675-4F59-AB61-9B896FB2E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329" y="876787"/>
            <a:ext cx="3475315" cy="1400530"/>
          </a:xfrm>
        </p:spPr>
        <p:txBody>
          <a:bodyPr/>
          <a:lstStyle/>
          <a:p>
            <a:r>
              <a:rPr lang="ru-RU" dirty="0"/>
              <a:t>Дерево </a:t>
            </a:r>
            <a:br>
              <a:rPr lang="ru-RU" dirty="0"/>
            </a:br>
            <a:r>
              <a:rPr lang="ru-RU" dirty="0"/>
              <a:t>достижений</a:t>
            </a:r>
          </a:p>
        </p:txBody>
      </p:sp>
    </p:spTree>
    <p:extLst>
      <p:ext uri="{BB962C8B-B14F-4D97-AF65-F5344CB8AC3E}">
        <p14:creationId xmlns:p14="http://schemas.microsoft.com/office/powerpoint/2010/main" val="1008206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1B68C77-138E-4BF7-A276-BD0C78A421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C268552-D473-46ED-B1B8-422042C4DE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xmlns="" id="{4AC0CD9D-7610-4620-93B4-798CCD9AB5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B9238B3E-24AA-439A-B527-6C5DF6D721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69F01145-BEA3-4CBF-AA21-10077B948C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DE4D62F9-188E-4530-84C2-24BDEE4BEB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C6A81905-F480-46A4-BC10-215D24EA1A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0CF17445-ACD6-4790-ACEB-90E427EE3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0518" y="1827207"/>
            <a:ext cx="5001552" cy="3354393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ru-RU" sz="4800" dirty="0">
                <a:solidFill>
                  <a:srgbClr val="EBEBEB"/>
                </a:solidFill>
              </a:rPr>
              <a:t>Как понять, лениться ваш ребенок или действительно перегружен</a:t>
            </a:r>
            <a:endParaRPr lang="en-US" sz="48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6" name="Freeform 8">
            <a:extLst>
              <a:ext uri="{FF2B5EF4-FFF2-40B4-BE49-F238E27FC236}">
                <a16:creationId xmlns:a16="http://schemas.microsoft.com/office/drawing/2014/main" xmlns="" id="{36FD4D9D-3784-41E8-8405-A42B72F513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135692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8" name="Freeform: Shape 27">
            <a:extLst>
              <a:ext uri="{FF2B5EF4-FFF2-40B4-BE49-F238E27FC236}">
                <a16:creationId xmlns:a16="http://schemas.microsoft.com/office/drawing/2014/main" xmlns="" id="{09811DF6-66E4-43D5-B564-3151796531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481964" cy="6858000"/>
          </a:xfrm>
          <a:custGeom>
            <a:avLst/>
            <a:gdLst>
              <a:gd name="connsiteX0" fmla="*/ 3137249 w 4481964"/>
              <a:gd name="connsiteY0" fmla="*/ 0 h 6858000"/>
              <a:gd name="connsiteX1" fmla="*/ 4480787 w 4481964"/>
              <a:gd name="connsiteY1" fmla="*/ 0 h 6858000"/>
              <a:gd name="connsiteX2" fmla="*/ 4455742 w 4481964"/>
              <a:gd name="connsiteY2" fmla="*/ 155676 h 6858000"/>
              <a:gd name="connsiteX3" fmla="*/ 4431873 w 4481964"/>
              <a:gd name="connsiteY3" fmla="*/ 310667 h 6858000"/>
              <a:gd name="connsiteX4" fmla="*/ 4408509 w 4481964"/>
              <a:gd name="connsiteY4" fmla="*/ 466344 h 6858000"/>
              <a:gd name="connsiteX5" fmla="*/ 4388506 w 4481964"/>
              <a:gd name="connsiteY5" fmla="*/ 622706 h 6858000"/>
              <a:gd name="connsiteX6" fmla="*/ 4368335 w 4481964"/>
              <a:gd name="connsiteY6" fmla="*/ 778383 h 6858000"/>
              <a:gd name="connsiteX7" fmla="*/ 4349509 w 4481964"/>
              <a:gd name="connsiteY7" fmla="*/ 934745 h 6858000"/>
              <a:gd name="connsiteX8" fmla="*/ 4333373 w 4481964"/>
              <a:gd name="connsiteY8" fmla="*/ 1089050 h 6858000"/>
              <a:gd name="connsiteX9" fmla="*/ 4318077 w 4481964"/>
              <a:gd name="connsiteY9" fmla="*/ 1245413 h 6858000"/>
              <a:gd name="connsiteX10" fmla="*/ 4304125 w 4481964"/>
              <a:gd name="connsiteY10" fmla="*/ 1401089 h 6858000"/>
              <a:gd name="connsiteX11" fmla="*/ 4292023 w 4481964"/>
              <a:gd name="connsiteY11" fmla="*/ 1554023 h 6858000"/>
              <a:gd name="connsiteX12" fmla="*/ 4279920 w 4481964"/>
              <a:gd name="connsiteY12" fmla="*/ 1709013 h 6858000"/>
              <a:gd name="connsiteX13" fmla="*/ 4269835 w 4481964"/>
              <a:gd name="connsiteY13" fmla="*/ 1861947 h 6858000"/>
              <a:gd name="connsiteX14" fmla="*/ 4261935 w 4481964"/>
              <a:gd name="connsiteY14" fmla="*/ 2014880 h 6858000"/>
              <a:gd name="connsiteX15" fmla="*/ 4253698 w 4481964"/>
              <a:gd name="connsiteY15" fmla="*/ 2167128 h 6858000"/>
              <a:gd name="connsiteX16" fmla="*/ 4246807 w 4481964"/>
              <a:gd name="connsiteY16" fmla="*/ 2318004 h 6858000"/>
              <a:gd name="connsiteX17" fmla="*/ 4241932 w 4481964"/>
              <a:gd name="connsiteY17" fmla="*/ 2467508 h 6858000"/>
              <a:gd name="connsiteX18" fmla="*/ 4237730 w 4481964"/>
              <a:gd name="connsiteY18" fmla="*/ 2617013 h 6858000"/>
              <a:gd name="connsiteX19" fmla="*/ 4233696 w 4481964"/>
              <a:gd name="connsiteY19" fmla="*/ 2765145 h 6858000"/>
              <a:gd name="connsiteX20" fmla="*/ 4231847 w 4481964"/>
              <a:gd name="connsiteY20" fmla="*/ 2911221 h 6858000"/>
              <a:gd name="connsiteX21" fmla="*/ 4229830 w 4481964"/>
              <a:gd name="connsiteY21" fmla="*/ 3057296 h 6858000"/>
              <a:gd name="connsiteX22" fmla="*/ 4228821 w 4481964"/>
              <a:gd name="connsiteY22" fmla="*/ 3201314 h 6858000"/>
              <a:gd name="connsiteX23" fmla="*/ 4229830 w 4481964"/>
              <a:gd name="connsiteY23" fmla="*/ 3343960 h 6858000"/>
              <a:gd name="connsiteX24" fmla="*/ 4229830 w 4481964"/>
              <a:gd name="connsiteY24" fmla="*/ 3485235 h 6858000"/>
              <a:gd name="connsiteX25" fmla="*/ 4231847 w 4481964"/>
              <a:gd name="connsiteY25" fmla="*/ 3625138 h 6858000"/>
              <a:gd name="connsiteX26" fmla="*/ 4234872 w 4481964"/>
              <a:gd name="connsiteY26" fmla="*/ 3762298 h 6858000"/>
              <a:gd name="connsiteX27" fmla="*/ 4237730 w 4481964"/>
              <a:gd name="connsiteY27" fmla="*/ 3898087 h 6858000"/>
              <a:gd name="connsiteX28" fmla="*/ 4240924 w 4481964"/>
              <a:gd name="connsiteY28" fmla="*/ 4031132 h 6858000"/>
              <a:gd name="connsiteX29" fmla="*/ 4245798 w 4481964"/>
              <a:gd name="connsiteY29" fmla="*/ 4163491 h 6858000"/>
              <a:gd name="connsiteX30" fmla="*/ 4251009 w 4481964"/>
              <a:gd name="connsiteY30" fmla="*/ 4293793 h 6858000"/>
              <a:gd name="connsiteX31" fmla="*/ 4255715 w 4481964"/>
              <a:gd name="connsiteY31" fmla="*/ 4421352 h 6858000"/>
              <a:gd name="connsiteX32" fmla="*/ 4268995 w 4481964"/>
              <a:gd name="connsiteY32" fmla="*/ 4670298 h 6858000"/>
              <a:gd name="connsiteX33" fmla="*/ 4283114 w 4481964"/>
              <a:gd name="connsiteY33" fmla="*/ 4908956 h 6858000"/>
              <a:gd name="connsiteX34" fmla="*/ 4297906 w 4481964"/>
              <a:gd name="connsiteY34" fmla="*/ 5138013 h 6858000"/>
              <a:gd name="connsiteX35" fmla="*/ 4314211 w 4481964"/>
              <a:gd name="connsiteY35" fmla="*/ 5354726 h 6858000"/>
              <a:gd name="connsiteX36" fmla="*/ 4331188 w 4481964"/>
              <a:gd name="connsiteY36" fmla="*/ 5561838 h 6858000"/>
              <a:gd name="connsiteX37" fmla="*/ 4349509 w 4481964"/>
              <a:gd name="connsiteY37" fmla="*/ 5753862 h 6858000"/>
              <a:gd name="connsiteX38" fmla="*/ 4367495 w 4481964"/>
              <a:gd name="connsiteY38" fmla="*/ 5934227 h 6858000"/>
              <a:gd name="connsiteX39" fmla="*/ 4385480 w 4481964"/>
              <a:gd name="connsiteY39" fmla="*/ 6100191 h 6858000"/>
              <a:gd name="connsiteX40" fmla="*/ 4402457 w 4481964"/>
              <a:gd name="connsiteY40" fmla="*/ 6252438 h 6858000"/>
              <a:gd name="connsiteX41" fmla="*/ 4418594 w 4481964"/>
              <a:gd name="connsiteY41" fmla="*/ 6387541 h 6858000"/>
              <a:gd name="connsiteX42" fmla="*/ 4433890 w 4481964"/>
              <a:gd name="connsiteY42" fmla="*/ 6509613 h 6858000"/>
              <a:gd name="connsiteX43" fmla="*/ 4446665 w 4481964"/>
              <a:gd name="connsiteY43" fmla="*/ 6612483 h 6858000"/>
              <a:gd name="connsiteX44" fmla="*/ 4458767 w 4481964"/>
              <a:gd name="connsiteY44" fmla="*/ 6698894 h 6858000"/>
              <a:gd name="connsiteX45" fmla="*/ 4476081 w 4481964"/>
              <a:gd name="connsiteY45" fmla="*/ 6817538 h 6858000"/>
              <a:gd name="connsiteX46" fmla="*/ 4481964 w 4481964"/>
              <a:gd name="connsiteY46" fmla="*/ 6858000 h 6858000"/>
              <a:gd name="connsiteX47" fmla="*/ 3577807 w 4481964"/>
              <a:gd name="connsiteY47" fmla="*/ 6858000 h 6858000"/>
              <a:gd name="connsiteX48" fmla="*/ 3577807 w 4481964"/>
              <a:gd name="connsiteY48" fmla="*/ 6858000 h 6858000"/>
              <a:gd name="connsiteX49" fmla="*/ 0 w 4481964"/>
              <a:gd name="connsiteY49" fmla="*/ 6858000 h 6858000"/>
              <a:gd name="connsiteX50" fmla="*/ 0 w 4481964"/>
              <a:gd name="connsiteY50" fmla="*/ 0 h 6858000"/>
              <a:gd name="connsiteX51" fmla="*/ 3137249 w 448196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481964" h="6858000">
                <a:moveTo>
                  <a:pt x="3137249" y="0"/>
                </a:moveTo>
                <a:lnTo>
                  <a:pt x="4480787" y="0"/>
                </a:lnTo>
                <a:lnTo>
                  <a:pt x="4455742" y="155676"/>
                </a:lnTo>
                <a:lnTo>
                  <a:pt x="4431873" y="310667"/>
                </a:lnTo>
                <a:lnTo>
                  <a:pt x="4408509" y="466344"/>
                </a:lnTo>
                <a:lnTo>
                  <a:pt x="4388506" y="622706"/>
                </a:lnTo>
                <a:lnTo>
                  <a:pt x="4368335" y="778383"/>
                </a:lnTo>
                <a:lnTo>
                  <a:pt x="4349509" y="934745"/>
                </a:lnTo>
                <a:lnTo>
                  <a:pt x="4333373" y="1089050"/>
                </a:lnTo>
                <a:lnTo>
                  <a:pt x="4318077" y="1245413"/>
                </a:lnTo>
                <a:lnTo>
                  <a:pt x="4304125" y="1401089"/>
                </a:lnTo>
                <a:lnTo>
                  <a:pt x="4292023" y="1554023"/>
                </a:lnTo>
                <a:lnTo>
                  <a:pt x="4279920" y="1709013"/>
                </a:lnTo>
                <a:lnTo>
                  <a:pt x="4269835" y="1861947"/>
                </a:lnTo>
                <a:lnTo>
                  <a:pt x="4261935" y="2014880"/>
                </a:lnTo>
                <a:lnTo>
                  <a:pt x="4253698" y="2167128"/>
                </a:lnTo>
                <a:lnTo>
                  <a:pt x="4246807" y="2318004"/>
                </a:lnTo>
                <a:lnTo>
                  <a:pt x="4241932" y="2467508"/>
                </a:lnTo>
                <a:lnTo>
                  <a:pt x="4237730" y="2617013"/>
                </a:lnTo>
                <a:lnTo>
                  <a:pt x="4233696" y="2765145"/>
                </a:lnTo>
                <a:lnTo>
                  <a:pt x="4231847" y="2911221"/>
                </a:lnTo>
                <a:lnTo>
                  <a:pt x="4229830" y="3057296"/>
                </a:lnTo>
                <a:lnTo>
                  <a:pt x="4228821" y="3201314"/>
                </a:lnTo>
                <a:lnTo>
                  <a:pt x="4229830" y="3343960"/>
                </a:lnTo>
                <a:lnTo>
                  <a:pt x="4229830" y="3485235"/>
                </a:lnTo>
                <a:lnTo>
                  <a:pt x="4231847" y="3625138"/>
                </a:lnTo>
                <a:lnTo>
                  <a:pt x="4234872" y="3762298"/>
                </a:lnTo>
                <a:lnTo>
                  <a:pt x="4237730" y="3898087"/>
                </a:lnTo>
                <a:lnTo>
                  <a:pt x="4240924" y="4031132"/>
                </a:lnTo>
                <a:lnTo>
                  <a:pt x="4245798" y="4163491"/>
                </a:lnTo>
                <a:lnTo>
                  <a:pt x="4251009" y="4293793"/>
                </a:lnTo>
                <a:lnTo>
                  <a:pt x="4255715" y="4421352"/>
                </a:lnTo>
                <a:lnTo>
                  <a:pt x="4268995" y="4670298"/>
                </a:lnTo>
                <a:lnTo>
                  <a:pt x="4283114" y="4908956"/>
                </a:lnTo>
                <a:lnTo>
                  <a:pt x="4297906" y="5138013"/>
                </a:lnTo>
                <a:lnTo>
                  <a:pt x="4314211" y="5354726"/>
                </a:lnTo>
                <a:lnTo>
                  <a:pt x="4331188" y="5561838"/>
                </a:lnTo>
                <a:lnTo>
                  <a:pt x="4349509" y="5753862"/>
                </a:lnTo>
                <a:lnTo>
                  <a:pt x="4367495" y="5934227"/>
                </a:lnTo>
                <a:lnTo>
                  <a:pt x="4385480" y="6100191"/>
                </a:lnTo>
                <a:lnTo>
                  <a:pt x="4402457" y="6252438"/>
                </a:lnTo>
                <a:lnTo>
                  <a:pt x="4418594" y="6387541"/>
                </a:lnTo>
                <a:lnTo>
                  <a:pt x="4433890" y="6509613"/>
                </a:lnTo>
                <a:lnTo>
                  <a:pt x="4446665" y="6612483"/>
                </a:lnTo>
                <a:lnTo>
                  <a:pt x="4458767" y="6698894"/>
                </a:lnTo>
                <a:lnTo>
                  <a:pt x="4476081" y="6817538"/>
                </a:lnTo>
                <a:lnTo>
                  <a:pt x="4481964" y="6858000"/>
                </a:lnTo>
                <a:lnTo>
                  <a:pt x="3577807" y="6858000"/>
                </a:lnTo>
                <a:lnTo>
                  <a:pt x="3577807" y="6858000"/>
                </a:lnTo>
                <a:lnTo>
                  <a:pt x="0" y="6858000"/>
                </a:lnTo>
                <a:lnTo>
                  <a:pt x="0" y="0"/>
                </a:lnTo>
                <a:lnTo>
                  <a:pt x="313724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60817A52-B891-4228-A61E-0C0A57632D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38DB107-6926-46F4-A585-31C537B3929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6"/>
          <a:srcRect l="114" r="114"/>
          <a:stretch>
            <a:fillRect/>
          </a:stretch>
        </p:blipFill>
        <p:spPr>
          <a:xfrm>
            <a:off x="647240" y="1448249"/>
            <a:ext cx="2936836" cy="419010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2946161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B6998EB5-930B-4CA0-BCEC-076ED595D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1007164"/>
            <a:ext cx="9404723" cy="5393635"/>
          </a:xfrm>
        </p:spPr>
        <p:txBody>
          <a:bodyPr/>
          <a:lstStyle/>
          <a:p>
            <a:r>
              <a:rPr lang="ru-RU" sz="4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Лень</a:t>
            </a:r>
            <a:r>
              <a:rPr lang="ru-RU" dirty="0"/>
              <a:t> - </a:t>
            </a:r>
            <a:br>
              <a:rPr lang="ru-RU" dirty="0"/>
            </a:br>
            <a:r>
              <a:rPr lang="ru-RU" sz="3600" dirty="0"/>
              <a:t>это </a:t>
            </a:r>
            <a:r>
              <a:rPr lang="ru-RU" sz="3600" i="1" u="sng" dirty="0"/>
              <a:t>защитная</a:t>
            </a:r>
            <a:r>
              <a:rPr lang="ru-RU" sz="3600" dirty="0"/>
              <a:t> функция организма от </a:t>
            </a:r>
            <a:r>
              <a:rPr lang="ru-RU" sz="3600" i="1" u="sng" dirty="0"/>
              <a:t>бессмысленных</a:t>
            </a:r>
            <a:r>
              <a:rPr lang="ru-RU" sz="3600" dirty="0"/>
              <a:t> значительных действий и траты дополнительной энергии, с точки зрения пережитого ранее опыта или предположения, что можно перекинуть на потом или отказаться от дела совсем</a:t>
            </a:r>
          </a:p>
        </p:txBody>
      </p:sp>
    </p:spTree>
    <p:extLst>
      <p:ext uri="{BB962C8B-B14F-4D97-AF65-F5344CB8AC3E}">
        <p14:creationId xmlns:p14="http://schemas.microsoft.com/office/powerpoint/2010/main" val="13061418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4618A430-472B-4FFB-8108-8E57234E7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354" y="387626"/>
            <a:ext cx="8825659" cy="858078"/>
          </a:xfrm>
        </p:spPr>
        <p:txBody>
          <a:bodyPr/>
          <a:lstStyle/>
          <a:p>
            <a:r>
              <a:rPr lang="ru-RU" dirty="0"/>
              <a:t>Как совладать с ленью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65CC9BAC-B520-4CBB-AAC7-8E2FF3791C6E}"/>
              </a:ext>
            </a:extLst>
          </p:cNvPr>
          <p:cNvSpPr/>
          <p:nvPr/>
        </p:nvSpPr>
        <p:spPr>
          <a:xfrm>
            <a:off x="2747442" y="1593574"/>
            <a:ext cx="7008385" cy="441297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DAA4426-0CB8-4C81-9AD3-DDADC5731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955" y="2087587"/>
            <a:ext cx="5517358" cy="342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7226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41B68C77-138E-4BF7-A276-BD0C78A421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7C268552-D473-46ED-B1B8-422042C4DE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xmlns="" id="{4AC0CD9D-7610-4620-93B4-798CCD9AB5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B9238B3E-24AA-439A-B527-6C5DF6D721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69F01145-BEA3-4CBF-AA21-10077B948C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DE4D62F9-188E-4530-84C2-24BDEE4BEB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C6A81905-F480-46A4-BC10-215D24EA1A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6597244B-F111-415E-9583-2259F47D8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4369" y="1447800"/>
            <a:ext cx="5875264" cy="334948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7200" dirty="0">
                <a:solidFill>
                  <a:srgbClr val="EBEBEB"/>
                </a:solidFill>
              </a:rPr>
              <a:t>Лени </a:t>
            </a:r>
            <a:br>
              <a:rPr lang="ru-RU" sz="7200" dirty="0">
                <a:solidFill>
                  <a:srgbClr val="EBEBEB"/>
                </a:solidFill>
              </a:rPr>
            </a:br>
            <a:r>
              <a:rPr lang="ru-RU" sz="7200" dirty="0">
                <a:solidFill>
                  <a:srgbClr val="EBEBEB"/>
                </a:solidFill>
              </a:rPr>
              <a:t>не существует</a:t>
            </a:r>
            <a:endParaRPr lang="en-US" sz="72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9" name="Freeform 8">
            <a:extLst>
              <a:ext uri="{FF2B5EF4-FFF2-40B4-BE49-F238E27FC236}">
                <a16:creationId xmlns:a16="http://schemas.microsoft.com/office/drawing/2014/main" xmlns="" id="{36FD4D9D-3784-41E8-8405-A42B72F513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135692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1" name="Freeform: Shape 50">
            <a:extLst>
              <a:ext uri="{FF2B5EF4-FFF2-40B4-BE49-F238E27FC236}">
                <a16:creationId xmlns:a16="http://schemas.microsoft.com/office/drawing/2014/main" xmlns="" id="{09811DF6-66E4-43D5-B564-3151796531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481964" cy="6858000"/>
          </a:xfrm>
          <a:custGeom>
            <a:avLst/>
            <a:gdLst>
              <a:gd name="connsiteX0" fmla="*/ 3137249 w 4481964"/>
              <a:gd name="connsiteY0" fmla="*/ 0 h 6858000"/>
              <a:gd name="connsiteX1" fmla="*/ 4480787 w 4481964"/>
              <a:gd name="connsiteY1" fmla="*/ 0 h 6858000"/>
              <a:gd name="connsiteX2" fmla="*/ 4455742 w 4481964"/>
              <a:gd name="connsiteY2" fmla="*/ 155676 h 6858000"/>
              <a:gd name="connsiteX3" fmla="*/ 4431873 w 4481964"/>
              <a:gd name="connsiteY3" fmla="*/ 310667 h 6858000"/>
              <a:gd name="connsiteX4" fmla="*/ 4408509 w 4481964"/>
              <a:gd name="connsiteY4" fmla="*/ 466344 h 6858000"/>
              <a:gd name="connsiteX5" fmla="*/ 4388506 w 4481964"/>
              <a:gd name="connsiteY5" fmla="*/ 622706 h 6858000"/>
              <a:gd name="connsiteX6" fmla="*/ 4368335 w 4481964"/>
              <a:gd name="connsiteY6" fmla="*/ 778383 h 6858000"/>
              <a:gd name="connsiteX7" fmla="*/ 4349509 w 4481964"/>
              <a:gd name="connsiteY7" fmla="*/ 934745 h 6858000"/>
              <a:gd name="connsiteX8" fmla="*/ 4333373 w 4481964"/>
              <a:gd name="connsiteY8" fmla="*/ 1089050 h 6858000"/>
              <a:gd name="connsiteX9" fmla="*/ 4318077 w 4481964"/>
              <a:gd name="connsiteY9" fmla="*/ 1245413 h 6858000"/>
              <a:gd name="connsiteX10" fmla="*/ 4304125 w 4481964"/>
              <a:gd name="connsiteY10" fmla="*/ 1401089 h 6858000"/>
              <a:gd name="connsiteX11" fmla="*/ 4292023 w 4481964"/>
              <a:gd name="connsiteY11" fmla="*/ 1554023 h 6858000"/>
              <a:gd name="connsiteX12" fmla="*/ 4279920 w 4481964"/>
              <a:gd name="connsiteY12" fmla="*/ 1709013 h 6858000"/>
              <a:gd name="connsiteX13" fmla="*/ 4269835 w 4481964"/>
              <a:gd name="connsiteY13" fmla="*/ 1861947 h 6858000"/>
              <a:gd name="connsiteX14" fmla="*/ 4261935 w 4481964"/>
              <a:gd name="connsiteY14" fmla="*/ 2014880 h 6858000"/>
              <a:gd name="connsiteX15" fmla="*/ 4253698 w 4481964"/>
              <a:gd name="connsiteY15" fmla="*/ 2167128 h 6858000"/>
              <a:gd name="connsiteX16" fmla="*/ 4246807 w 4481964"/>
              <a:gd name="connsiteY16" fmla="*/ 2318004 h 6858000"/>
              <a:gd name="connsiteX17" fmla="*/ 4241932 w 4481964"/>
              <a:gd name="connsiteY17" fmla="*/ 2467508 h 6858000"/>
              <a:gd name="connsiteX18" fmla="*/ 4237730 w 4481964"/>
              <a:gd name="connsiteY18" fmla="*/ 2617013 h 6858000"/>
              <a:gd name="connsiteX19" fmla="*/ 4233696 w 4481964"/>
              <a:gd name="connsiteY19" fmla="*/ 2765145 h 6858000"/>
              <a:gd name="connsiteX20" fmla="*/ 4231847 w 4481964"/>
              <a:gd name="connsiteY20" fmla="*/ 2911221 h 6858000"/>
              <a:gd name="connsiteX21" fmla="*/ 4229830 w 4481964"/>
              <a:gd name="connsiteY21" fmla="*/ 3057296 h 6858000"/>
              <a:gd name="connsiteX22" fmla="*/ 4228821 w 4481964"/>
              <a:gd name="connsiteY22" fmla="*/ 3201314 h 6858000"/>
              <a:gd name="connsiteX23" fmla="*/ 4229830 w 4481964"/>
              <a:gd name="connsiteY23" fmla="*/ 3343960 h 6858000"/>
              <a:gd name="connsiteX24" fmla="*/ 4229830 w 4481964"/>
              <a:gd name="connsiteY24" fmla="*/ 3485235 h 6858000"/>
              <a:gd name="connsiteX25" fmla="*/ 4231847 w 4481964"/>
              <a:gd name="connsiteY25" fmla="*/ 3625138 h 6858000"/>
              <a:gd name="connsiteX26" fmla="*/ 4234872 w 4481964"/>
              <a:gd name="connsiteY26" fmla="*/ 3762298 h 6858000"/>
              <a:gd name="connsiteX27" fmla="*/ 4237730 w 4481964"/>
              <a:gd name="connsiteY27" fmla="*/ 3898087 h 6858000"/>
              <a:gd name="connsiteX28" fmla="*/ 4240924 w 4481964"/>
              <a:gd name="connsiteY28" fmla="*/ 4031132 h 6858000"/>
              <a:gd name="connsiteX29" fmla="*/ 4245798 w 4481964"/>
              <a:gd name="connsiteY29" fmla="*/ 4163491 h 6858000"/>
              <a:gd name="connsiteX30" fmla="*/ 4251009 w 4481964"/>
              <a:gd name="connsiteY30" fmla="*/ 4293793 h 6858000"/>
              <a:gd name="connsiteX31" fmla="*/ 4255715 w 4481964"/>
              <a:gd name="connsiteY31" fmla="*/ 4421352 h 6858000"/>
              <a:gd name="connsiteX32" fmla="*/ 4268995 w 4481964"/>
              <a:gd name="connsiteY32" fmla="*/ 4670298 h 6858000"/>
              <a:gd name="connsiteX33" fmla="*/ 4283114 w 4481964"/>
              <a:gd name="connsiteY33" fmla="*/ 4908956 h 6858000"/>
              <a:gd name="connsiteX34" fmla="*/ 4297906 w 4481964"/>
              <a:gd name="connsiteY34" fmla="*/ 5138013 h 6858000"/>
              <a:gd name="connsiteX35" fmla="*/ 4314211 w 4481964"/>
              <a:gd name="connsiteY35" fmla="*/ 5354726 h 6858000"/>
              <a:gd name="connsiteX36" fmla="*/ 4331188 w 4481964"/>
              <a:gd name="connsiteY36" fmla="*/ 5561838 h 6858000"/>
              <a:gd name="connsiteX37" fmla="*/ 4349509 w 4481964"/>
              <a:gd name="connsiteY37" fmla="*/ 5753862 h 6858000"/>
              <a:gd name="connsiteX38" fmla="*/ 4367495 w 4481964"/>
              <a:gd name="connsiteY38" fmla="*/ 5934227 h 6858000"/>
              <a:gd name="connsiteX39" fmla="*/ 4385480 w 4481964"/>
              <a:gd name="connsiteY39" fmla="*/ 6100191 h 6858000"/>
              <a:gd name="connsiteX40" fmla="*/ 4402457 w 4481964"/>
              <a:gd name="connsiteY40" fmla="*/ 6252438 h 6858000"/>
              <a:gd name="connsiteX41" fmla="*/ 4418594 w 4481964"/>
              <a:gd name="connsiteY41" fmla="*/ 6387541 h 6858000"/>
              <a:gd name="connsiteX42" fmla="*/ 4433890 w 4481964"/>
              <a:gd name="connsiteY42" fmla="*/ 6509613 h 6858000"/>
              <a:gd name="connsiteX43" fmla="*/ 4446665 w 4481964"/>
              <a:gd name="connsiteY43" fmla="*/ 6612483 h 6858000"/>
              <a:gd name="connsiteX44" fmla="*/ 4458767 w 4481964"/>
              <a:gd name="connsiteY44" fmla="*/ 6698894 h 6858000"/>
              <a:gd name="connsiteX45" fmla="*/ 4476081 w 4481964"/>
              <a:gd name="connsiteY45" fmla="*/ 6817538 h 6858000"/>
              <a:gd name="connsiteX46" fmla="*/ 4481964 w 4481964"/>
              <a:gd name="connsiteY46" fmla="*/ 6858000 h 6858000"/>
              <a:gd name="connsiteX47" fmla="*/ 3577807 w 4481964"/>
              <a:gd name="connsiteY47" fmla="*/ 6858000 h 6858000"/>
              <a:gd name="connsiteX48" fmla="*/ 3577807 w 4481964"/>
              <a:gd name="connsiteY48" fmla="*/ 6858000 h 6858000"/>
              <a:gd name="connsiteX49" fmla="*/ 0 w 4481964"/>
              <a:gd name="connsiteY49" fmla="*/ 6858000 h 6858000"/>
              <a:gd name="connsiteX50" fmla="*/ 0 w 4481964"/>
              <a:gd name="connsiteY50" fmla="*/ 0 h 6858000"/>
              <a:gd name="connsiteX51" fmla="*/ 3137249 w 448196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481964" h="6858000">
                <a:moveTo>
                  <a:pt x="3137249" y="0"/>
                </a:moveTo>
                <a:lnTo>
                  <a:pt x="4480787" y="0"/>
                </a:lnTo>
                <a:lnTo>
                  <a:pt x="4455742" y="155676"/>
                </a:lnTo>
                <a:lnTo>
                  <a:pt x="4431873" y="310667"/>
                </a:lnTo>
                <a:lnTo>
                  <a:pt x="4408509" y="466344"/>
                </a:lnTo>
                <a:lnTo>
                  <a:pt x="4388506" y="622706"/>
                </a:lnTo>
                <a:lnTo>
                  <a:pt x="4368335" y="778383"/>
                </a:lnTo>
                <a:lnTo>
                  <a:pt x="4349509" y="934745"/>
                </a:lnTo>
                <a:lnTo>
                  <a:pt x="4333373" y="1089050"/>
                </a:lnTo>
                <a:lnTo>
                  <a:pt x="4318077" y="1245413"/>
                </a:lnTo>
                <a:lnTo>
                  <a:pt x="4304125" y="1401089"/>
                </a:lnTo>
                <a:lnTo>
                  <a:pt x="4292023" y="1554023"/>
                </a:lnTo>
                <a:lnTo>
                  <a:pt x="4279920" y="1709013"/>
                </a:lnTo>
                <a:lnTo>
                  <a:pt x="4269835" y="1861947"/>
                </a:lnTo>
                <a:lnTo>
                  <a:pt x="4261935" y="2014880"/>
                </a:lnTo>
                <a:lnTo>
                  <a:pt x="4253698" y="2167128"/>
                </a:lnTo>
                <a:lnTo>
                  <a:pt x="4246807" y="2318004"/>
                </a:lnTo>
                <a:lnTo>
                  <a:pt x="4241932" y="2467508"/>
                </a:lnTo>
                <a:lnTo>
                  <a:pt x="4237730" y="2617013"/>
                </a:lnTo>
                <a:lnTo>
                  <a:pt x="4233696" y="2765145"/>
                </a:lnTo>
                <a:lnTo>
                  <a:pt x="4231847" y="2911221"/>
                </a:lnTo>
                <a:lnTo>
                  <a:pt x="4229830" y="3057296"/>
                </a:lnTo>
                <a:lnTo>
                  <a:pt x="4228821" y="3201314"/>
                </a:lnTo>
                <a:lnTo>
                  <a:pt x="4229830" y="3343960"/>
                </a:lnTo>
                <a:lnTo>
                  <a:pt x="4229830" y="3485235"/>
                </a:lnTo>
                <a:lnTo>
                  <a:pt x="4231847" y="3625138"/>
                </a:lnTo>
                <a:lnTo>
                  <a:pt x="4234872" y="3762298"/>
                </a:lnTo>
                <a:lnTo>
                  <a:pt x="4237730" y="3898087"/>
                </a:lnTo>
                <a:lnTo>
                  <a:pt x="4240924" y="4031132"/>
                </a:lnTo>
                <a:lnTo>
                  <a:pt x="4245798" y="4163491"/>
                </a:lnTo>
                <a:lnTo>
                  <a:pt x="4251009" y="4293793"/>
                </a:lnTo>
                <a:lnTo>
                  <a:pt x="4255715" y="4421352"/>
                </a:lnTo>
                <a:lnTo>
                  <a:pt x="4268995" y="4670298"/>
                </a:lnTo>
                <a:lnTo>
                  <a:pt x="4283114" y="4908956"/>
                </a:lnTo>
                <a:lnTo>
                  <a:pt x="4297906" y="5138013"/>
                </a:lnTo>
                <a:lnTo>
                  <a:pt x="4314211" y="5354726"/>
                </a:lnTo>
                <a:lnTo>
                  <a:pt x="4331188" y="5561838"/>
                </a:lnTo>
                <a:lnTo>
                  <a:pt x="4349509" y="5753862"/>
                </a:lnTo>
                <a:lnTo>
                  <a:pt x="4367495" y="5934227"/>
                </a:lnTo>
                <a:lnTo>
                  <a:pt x="4385480" y="6100191"/>
                </a:lnTo>
                <a:lnTo>
                  <a:pt x="4402457" y="6252438"/>
                </a:lnTo>
                <a:lnTo>
                  <a:pt x="4418594" y="6387541"/>
                </a:lnTo>
                <a:lnTo>
                  <a:pt x="4433890" y="6509613"/>
                </a:lnTo>
                <a:lnTo>
                  <a:pt x="4446665" y="6612483"/>
                </a:lnTo>
                <a:lnTo>
                  <a:pt x="4458767" y="6698894"/>
                </a:lnTo>
                <a:lnTo>
                  <a:pt x="4476081" y="6817538"/>
                </a:lnTo>
                <a:lnTo>
                  <a:pt x="4481964" y="6858000"/>
                </a:lnTo>
                <a:lnTo>
                  <a:pt x="3577807" y="6858000"/>
                </a:lnTo>
                <a:lnTo>
                  <a:pt x="3577807" y="6858000"/>
                </a:lnTo>
                <a:lnTo>
                  <a:pt x="0" y="6858000"/>
                </a:lnTo>
                <a:lnTo>
                  <a:pt x="0" y="0"/>
                </a:lnTo>
                <a:lnTo>
                  <a:pt x="313724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60817A52-B891-4228-A61E-0C0A57632D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Рисунок 6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1133C003-6408-4C7C-945F-03A131361B6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6"/>
          <a:srcRect l="15000" r="15000"/>
          <a:stretch>
            <a:fillRect/>
          </a:stretch>
        </p:blipFill>
        <p:spPr>
          <a:xfrm>
            <a:off x="648808" y="1447800"/>
            <a:ext cx="2933700" cy="4191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5165433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3946E24F-188D-4C82-BA6D-CF4BD9E3B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549" y="984739"/>
            <a:ext cx="8825657" cy="4923692"/>
          </a:xfrm>
        </p:spPr>
        <p:txBody>
          <a:bodyPr/>
          <a:lstStyle/>
          <a:p>
            <a:r>
              <a:rPr lang="ru-RU" dirty="0"/>
              <a:t>Темы: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2800" dirty="0"/>
              <a:t>1. Почему важно говорить с ребёнком о ценностях и как это сделать</a:t>
            </a:r>
            <a:br>
              <a:rPr lang="ru-RU" sz="2800" dirty="0"/>
            </a:br>
            <a:r>
              <a:rPr lang="ru-RU" sz="2800" dirty="0"/>
              <a:t>2. Узнаем откуда берется мотивация</a:t>
            </a:r>
            <a:br>
              <a:rPr lang="ru-RU" sz="2800" dirty="0"/>
            </a:br>
            <a:r>
              <a:rPr lang="ru-RU" sz="2800" dirty="0"/>
              <a:t>3. Как понять ленится ваш ребёнок или действительно перегружен</a:t>
            </a:r>
            <a:br>
              <a:rPr lang="ru-RU" sz="2800" dirty="0"/>
            </a:br>
            <a:r>
              <a:rPr lang="ru-RU" sz="2800" dirty="0"/>
              <a:t>4. Где брать информацию о саморегуляции для подростков</a:t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209251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49C0F09-E300-4C27-A602-83AE3E96C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616" y="1016277"/>
            <a:ext cx="3880872" cy="2145196"/>
          </a:xfrm>
        </p:spPr>
        <p:txBody>
          <a:bodyPr/>
          <a:lstStyle/>
          <a:p>
            <a:r>
              <a:rPr lang="ru-RU" dirty="0"/>
              <a:t>Слон по </a:t>
            </a:r>
            <a:br>
              <a:rPr lang="ru-RU" dirty="0"/>
            </a:br>
            <a:r>
              <a:rPr lang="ru-RU" dirty="0"/>
              <a:t>кусочкам</a:t>
            </a:r>
          </a:p>
        </p:txBody>
      </p:sp>
    </p:spTree>
    <p:extLst>
      <p:ext uri="{BB962C8B-B14F-4D97-AF65-F5344CB8AC3E}">
        <p14:creationId xmlns:p14="http://schemas.microsoft.com/office/powerpoint/2010/main" val="18835546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1B68C77-138E-4BF7-A276-BD0C78A421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C268552-D473-46ED-B1B8-422042C4DE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xmlns="" id="{4AC0CD9D-7610-4620-93B4-798CCD9AB5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B9238B3E-24AA-439A-B527-6C5DF6D721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69F01145-BEA3-4CBF-AA21-10077B948C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DE4D62F9-188E-4530-84C2-24BDEE4BEB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C6A81905-F480-46A4-BC10-215D24EA1A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0CF17445-ACD6-4790-ACEB-90E427EE3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2011" y="1447800"/>
            <a:ext cx="6352579" cy="3495262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ru-RU" sz="5400" dirty="0">
                <a:solidFill>
                  <a:srgbClr val="EBEBEB"/>
                </a:solidFill>
              </a:rPr>
              <a:t>Где брать информацию по саморегуляции для подростков</a:t>
            </a:r>
            <a:endParaRPr lang="en-US" sz="54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6" name="Freeform 8">
            <a:extLst>
              <a:ext uri="{FF2B5EF4-FFF2-40B4-BE49-F238E27FC236}">
                <a16:creationId xmlns:a16="http://schemas.microsoft.com/office/drawing/2014/main" xmlns="" id="{36FD4D9D-3784-41E8-8405-A42B72F513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135692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8" name="Freeform: Shape 27">
            <a:extLst>
              <a:ext uri="{FF2B5EF4-FFF2-40B4-BE49-F238E27FC236}">
                <a16:creationId xmlns:a16="http://schemas.microsoft.com/office/drawing/2014/main" xmlns="" id="{09811DF6-66E4-43D5-B564-3151796531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481964" cy="6858000"/>
          </a:xfrm>
          <a:custGeom>
            <a:avLst/>
            <a:gdLst>
              <a:gd name="connsiteX0" fmla="*/ 3137249 w 4481964"/>
              <a:gd name="connsiteY0" fmla="*/ 0 h 6858000"/>
              <a:gd name="connsiteX1" fmla="*/ 4480787 w 4481964"/>
              <a:gd name="connsiteY1" fmla="*/ 0 h 6858000"/>
              <a:gd name="connsiteX2" fmla="*/ 4455742 w 4481964"/>
              <a:gd name="connsiteY2" fmla="*/ 155676 h 6858000"/>
              <a:gd name="connsiteX3" fmla="*/ 4431873 w 4481964"/>
              <a:gd name="connsiteY3" fmla="*/ 310667 h 6858000"/>
              <a:gd name="connsiteX4" fmla="*/ 4408509 w 4481964"/>
              <a:gd name="connsiteY4" fmla="*/ 466344 h 6858000"/>
              <a:gd name="connsiteX5" fmla="*/ 4388506 w 4481964"/>
              <a:gd name="connsiteY5" fmla="*/ 622706 h 6858000"/>
              <a:gd name="connsiteX6" fmla="*/ 4368335 w 4481964"/>
              <a:gd name="connsiteY6" fmla="*/ 778383 h 6858000"/>
              <a:gd name="connsiteX7" fmla="*/ 4349509 w 4481964"/>
              <a:gd name="connsiteY7" fmla="*/ 934745 h 6858000"/>
              <a:gd name="connsiteX8" fmla="*/ 4333373 w 4481964"/>
              <a:gd name="connsiteY8" fmla="*/ 1089050 h 6858000"/>
              <a:gd name="connsiteX9" fmla="*/ 4318077 w 4481964"/>
              <a:gd name="connsiteY9" fmla="*/ 1245413 h 6858000"/>
              <a:gd name="connsiteX10" fmla="*/ 4304125 w 4481964"/>
              <a:gd name="connsiteY10" fmla="*/ 1401089 h 6858000"/>
              <a:gd name="connsiteX11" fmla="*/ 4292023 w 4481964"/>
              <a:gd name="connsiteY11" fmla="*/ 1554023 h 6858000"/>
              <a:gd name="connsiteX12" fmla="*/ 4279920 w 4481964"/>
              <a:gd name="connsiteY12" fmla="*/ 1709013 h 6858000"/>
              <a:gd name="connsiteX13" fmla="*/ 4269835 w 4481964"/>
              <a:gd name="connsiteY13" fmla="*/ 1861947 h 6858000"/>
              <a:gd name="connsiteX14" fmla="*/ 4261935 w 4481964"/>
              <a:gd name="connsiteY14" fmla="*/ 2014880 h 6858000"/>
              <a:gd name="connsiteX15" fmla="*/ 4253698 w 4481964"/>
              <a:gd name="connsiteY15" fmla="*/ 2167128 h 6858000"/>
              <a:gd name="connsiteX16" fmla="*/ 4246807 w 4481964"/>
              <a:gd name="connsiteY16" fmla="*/ 2318004 h 6858000"/>
              <a:gd name="connsiteX17" fmla="*/ 4241932 w 4481964"/>
              <a:gd name="connsiteY17" fmla="*/ 2467508 h 6858000"/>
              <a:gd name="connsiteX18" fmla="*/ 4237730 w 4481964"/>
              <a:gd name="connsiteY18" fmla="*/ 2617013 h 6858000"/>
              <a:gd name="connsiteX19" fmla="*/ 4233696 w 4481964"/>
              <a:gd name="connsiteY19" fmla="*/ 2765145 h 6858000"/>
              <a:gd name="connsiteX20" fmla="*/ 4231847 w 4481964"/>
              <a:gd name="connsiteY20" fmla="*/ 2911221 h 6858000"/>
              <a:gd name="connsiteX21" fmla="*/ 4229830 w 4481964"/>
              <a:gd name="connsiteY21" fmla="*/ 3057296 h 6858000"/>
              <a:gd name="connsiteX22" fmla="*/ 4228821 w 4481964"/>
              <a:gd name="connsiteY22" fmla="*/ 3201314 h 6858000"/>
              <a:gd name="connsiteX23" fmla="*/ 4229830 w 4481964"/>
              <a:gd name="connsiteY23" fmla="*/ 3343960 h 6858000"/>
              <a:gd name="connsiteX24" fmla="*/ 4229830 w 4481964"/>
              <a:gd name="connsiteY24" fmla="*/ 3485235 h 6858000"/>
              <a:gd name="connsiteX25" fmla="*/ 4231847 w 4481964"/>
              <a:gd name="connsiteY25" fmla="*/ 3625138 h 6858000"/>
              <a:gd name="connsiteX26" fmla="*/ 4234872 w 4481964"/>
              <a:gd name="connsiteY26" fmla="*/ 3762298 h 6858000"/>
              <a:gd name="connsiteX27" fmla="*/ 4237730 w 4481964"/>
              <a:gd name="connsiteY27" fmla="*/ 3898087 h 6858000"/>
              <a:gd name="connsiteX28" fmla="*/ 4240924 w 4481964"/>
              <a:gd name="connsiteY28" fmla="*/ 4031132 h 6858000"/>
              <a:gd name="connsiteX29" fmla="*/ 4245798 w 4481964"/>
              <a:gd name="connsiteY29" fmla="*/ 4163491 h 6858000"/>
              <a:gd name="connsiteX30" fmla="*/ 4251009 w 4481964"/>
              <a:gd name="connsiteY30" fmla="*/ 4293793 h 6858000"/>
              <a:gd name="connsiteX31" fmla="*/ 4255715 w 4481964"/>
              <a:gd name="connsiteY31" fmla="*/ 4421352 h 6858000"/>
              <a:gd name="connsiteX32" fmla="*/ 4268995 w 4481964"/>
              <a:gd name="connsiteY32" fmla="*/ 4670298 h 6858000"/>
              <a:gd name="connsiteX33" fmla="*/ 4283114 w 4481964"/>
              <a:gd name="connsiteY33" fmla="*/ 4908956 h 6858000"/>
              <a:gd name="connsiteX34" fmla="*/ 4297906 w 4481964"/>
              <a:gd name="connsiteY34" fmla="*/ 5138013 h 6858000"/>
              <a:gd name="connsiteX35" fmla="*/ 4314211 w 4481964"/>
              <a:gd name="connsiteY35" fmla="*/ 5354726 h 6858000"/>
              <a:gd name="connsiteX36" fmla="*/ 4331188 w 4481964"/>
              <a:gd name="connsiteY36" fmla="*/ 5561838 h 6858000"/>
              <a:gd name="connsiteX37" fmla="*/ 4349509 w 4481964"/>
              <a:gd name="connsiteY37" fmla="*/ 5753862 h 6858000"/>
              <a:gd name="connsiteX38" fmla="*/ 4367495 w 4481964"/>
              <a:gd name="connsiteY38" fmla="*/ 5934227 h 6858000"/>
              <a:gd name="connsiteX39" fmla="*/ 4385480 w 4481964"/>
              <a:gd name="connsiteY39" fmla="*/ 6100191 h 6858000"/>
              <a:gd name="connsiteX40" fmla="*/ 4402457 w 4481964"/>
              <a:gd name="connsiteY40" fmla="*/ 6252438 h 6858000"/>
              <a:gd name="connsiteX41" fmla="*/ 4418594 w 4481964"/>
              <a:gd name="connsiteY41" fmla="*/ 6387541 h 6858000"/>
              <a:gd name="connsiteX42" fmla="*/ 4433890 w 4481964"/>
              <a:gd name="connsiteY42" fmla="*/ 6509613 h 6858000"/>
              <a:gd name="connsiteX43" fmla="*/ 4446665 w 4481964"/>
              <a:gd name="connsiteY43" fmla="*/ 6612483 h 6858000"/>
              <a:gd name="connsiteX44" fmla="*/ 4458767 w 4481964"/>
              <a:gd name="connsiteY44" fmla="*/ 6698894 h 6858000"/>
              <a:gd name="connsiteX45" fmla="*/ 4476081 w 4481964"/>
              <a:gd name="connsiteY45" fmla="*/ 6817538 h 6858000"/>
              <a:gd name="connsiteX46" fmla="*/ 4481964 w 4481964"/>
              <a:gd name="connsiteY46" fmla="*/ 6858000 h 6858000"/>
              <a:gd name="connsiteX47" fmla="*/ 3577807 w 4481964"/>
              <a:gd name="connsiteY47" fmla="*/ 6858000 h 6858000"/>
              <a:gd name="connsiteX48" fmla="*/ 3577807 w 4481964"/>
              <a:gd name="connsiteY48" fmla="*/ 6858000 h 6858000"/>
              <a:gd name="connsiteX49" fmla="*/ 0 w 4481964"/>
              <a:gd name="connsiteY49" fmla="*/ 6858000 h 6858000"/>
              <a:gd name="connsiteX50" fmla="*/ 0 w 4481964"/>
              <a:gd name="connsiteY50" fmla="*/ 0 h 6858000"/>
              <a:gd name="connsiteX51" fmla="*/ 3137249 w 448196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481964" h="6858000">
                <a:moveTo>
                  <a:pt x="3137249" y="0"/>
                </a:moveTo>
                <a:lnTo>
                  <a:pt x="4480787" y="0"/>
                </a:lnTo>
                <a:lnTo>
                  <a:pt x="4455742" y="155676"/>
                </a:lnTo>
                <a:lnTo>
                  <a:pt x="4431873" y="310667"/>
                </a:lnTo>
                <a:lnTo>
                  <a:pt x="4408509" y="466344"/>
                </a:lnTo>
                <a:lnTo>
                  <a:pt x="4388506" y="622706"/>
                </a:lnTo>
                <a:lnTo>
                  <a:pt x="4368335" y="778383"/>
                </a:lnTo>
                <a:lnTo>
                  <a:pt x="4349509" y="934745"/>
                </a:lnTo>
                <a:lnTo>
                  <a:pt x="4333373" y="1089050"/>
                </a:lnTo>
                <a:lnTo>
                  <a:pt x="4318077" y="1245413"/>
                </a:lnTo>
                <a:lnTo>
                  <a:pt x="4304125" y="1401089"/>
                </a:lnTo>
                <a:lnTo>
                  <a:pt x="4292023" y="1554023"/>
                </a:lnTo>
                <a:lnTo>
                  <a:pt x="4279920" y="1709013"/>
                </a:lnTo>
                <a:lnTo>
                  <a:pt x="4269835" y="1861947"/>
                </a:lnTo>
                <a:lnTo>
                  <a:pt x="4261935" y="2014880"/>
                </a:lnTo>
                <a:lnTo>
                  <a:pt x="4253698" y="2167128"/>
                </a:lnTo>
                <a:lnTo>
                  <a:pt x="4246807" y="2318004"/>
                </a:lnTo>
                <a:lnTo>
                  <a:pt x="4241932" y="2467508"/>
                </a:lnTo>
                <a:lnTo>
                  <a:pt x="4237730" y="2617013"/>
                </a:lnTo>
                <a:lnTo>
                  <a:pt x="4233696" y="2765145"/>
                </a:lnTo>
                <a:lnTo>
                  <a:pt x="4231847" y="2911221"/>
                </a:lnTo>
                <a:lnTo>
                  <a:pt x="4229830" y="3057296"/>
                </a:lnTo>
                <a:lnTo>
                  <a:pt x="4228821" y="3201314"/>
                </a:lnTo>
                <a:lnTo>
                  <a:pt x="4229830" y="3343960"/>
                </a:lnTo>
                <a:lnTo>
                  <a:pt x="4229830" y="3485235"/>
                </a:lnTo>
                <a:lnTo>
                  <a:pt x="4231847" y="3625138"/>
                </a:lnTo>
                <a:lnTo>
                  <a:pt x="4234872" y="3762298"/>
                </a:lnTo>
                <a:lnTo>
                  <a:pt x="4237730" y="3898087"/>
                </a:lnTo>
                <a:lnTo>
                  <a:pt x="4240924" y="4031132"/>
                </a:lnTo>
                <a:lnTo>
                  <a:pt x="4245798" y="4163491"/>
                </a:lnTo>
                <a:lnTo>
                  <a:pt x="4251009" y="4293793"/>
                </a:lnTo>
                <a:lnTo>
                  <a:pt x="4255715" y="4421352"/>
                </a:lnTo>
                <a:lnTo>
                  <a:pt x="4268995" y="4670298"/>
                </a:lnTo>
                <a:lnTo>
                  <a:pt x="4283114" y="4908956"/>
                </a:lnTo>
                <a:lnTo>
                  <a:pt x="4297906" y="5138013"/>
                </a:lnTo>
                <a:lnTo>
                  <a:pt x="4314211" y="5354726"/>
                </a:lnTo>
                <a:lnTo>
                  <a:pt x="4331188" y="5561838"/>
                </a:lnTo>
                <a:lnTo>
                  <a:pt x="4349509" y="5753862"/>
                </a:lnTo>
                <a:lnTo>
                  <a:pt x="4367495" y="5934227"/>
                </a:lnTo>
                <a:lnTo>
                  <a:pt x="4385480" y="6100191"/>
                </a:lnTo>
                <a:lnTo>
                  <a:pt x="4402457" y="6252438"/>
                </a:lnTo>
                <a:lnTo>
                  <a:pt x="4418594" y="6387541"/>
                </a:lnTo>
                <a:lnTo>
                  <a:pt x="4433890" y="6509613"/>
                </a:lnTo>
                <a:lnTo>
                  <a:pt x="4446665" y="6612483"/>
                </a:lnTo>
                <a:lnTo>
                  <a:pt x="4458767" y="6698894"/>
                </a:lnTo>
                <a:lnTo>
                  <a:pt x="4476081" y="6817538"/>
                </a:lnTo>
                <a:lnTo>
                  <a:pt x="4481964" y="6858000"/>
                </a:lnTo>
                <a:lnTo>
                  <a:pt x="3577807" y="6858000"/>
                </a:lnTo>
                <a:lnTo>
                  <a:pt x="3577807" y="6858000"/>
                </a:lnTo>
                <a:lnTo>
                  <a:pt x="0" y="6858000"/>
                </a:lnTo>
                <a:lnTo>
                  <a:pt x="0" y="0"/>
                </a:lnTo>
                <a:lnTo>
                  <a:pt x="313724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60817A52-B891-4228-A61E-0C0A57632D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38DB107-6926-46F4-A585-31C537B3929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6"/>
          <a:srcRect l="114" r="114"/>
          <a:stretch>
            <a:fillRect/>
          </a:stretch>
        </p:blipFill>
        <p:spPr>
          <a:xfrm>
            <a:off x="647240" y="1448249"/>
            <a:ext cx="2936836" cy="419010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5542859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41B68C77-138E-4BF7-A276-BD0C78A421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7C268552-D473-46ED-B1B8-422042C4DE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xmlns="" id="{4AC0CD9D-7610-4620-93B4-798CCD9AB5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B9238B3E-24AA-439A-B527-6C5DF6D721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69F01145-BEA3-4CBF-AA21-10077B948C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DE4D62F9-188E-4530-84C2-24BDEE4BEB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C6A81905-F480-46A4-BC10-215D24EA1A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6597244B-F111-415E-9583-2259F47D8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0645" y="1141408"/>
            <a:ext cx="6729780" cy="4291983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ru-RU" sz="4800" dirty="0">
                <a:solidFill>
                  <a:srgbClr val="EBEBEB"/>
                </a:solidFill>
              </a:rPr>
              <a:t>Книги/статьи в журналах</a:t>
            </a:r>
            <a:br>
              <a:rPr lang="ru-RU" sz="4800" dirty="0">
                <a:solidFill>
                  <a:srgbClr val="EBEBEB"/>
                </a:solidFill>
              </a:rPr>
            </a:br>
            <a:r>
              <a:rPr lang="ru-RU" sz="4800" dirty="0">
                <a:solidFill>
                  <a:srgbClr val="EBEBEB"/>
                </a:solidFill>
              </a:rPr>
              <a:t/>
            </a:r>
            <a:br>
              <a:rPr lang="ru-RU" sz="4800" dirty="0">
                <a:solidFill>
                  <a:srgbClr val="EBEBEB"/>
                </a:solidFill>
              </a:rPr>
            </a:br>
            <a:r>
              <a:rPr lang="ru-RU" sz="4800" dirty="0">
                <a:solidFill>
                  <a:srgbClr val="EBEBEB"/>
                </a:solidFill>
              </a:rPr>
              <a:t>Курсы/тренинги</a:t>
            </a:r>
            <a:br>
              <a:rPr lang="ru-RU" sz="4800" dirty="0">
                <a:solidFill>
                  <a:srgbClr val="EBEBEB"/>
                </a:solidFill>
              </a:rPr>
            </a:br>
            <a:r>
              <a:rPr lang="ru-RU" sz="4800" dirty="0">
                <a:solidFill>
                  <a:srgbClr val="EBEBEB"/>
                </a:solidFill>
              </a:rPr>
              <a:t/>
            </a:r>
            <a:br>
              <a:rPr lang="ru-RU" sz="4800" dirty="0">
                <a:solidFill>
                  <a:srgbClr val="EBEBEB"/>
                </a:solidFill>
              </a:rPr>
            </a:br>
            <a:r>
              <a:rPr lang="ru-RU" sz="4800" dirty="0">
                <a:solidFill>
                  <a:srgbClr val="EBEBEB"/>
                </a:solidFill>
              </a:rPr>
              <a:t> Родители </a:t>
            </a:r>
            <a:endParaRPr lang="en-US" sz="48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9" name="Freeform 8">
            <a:extLst>
              <a:ext uri="{FF2B5EF4-FFF2-40B4-BE49-F238E27FC236}">
                <a16:creationId xmlns:a16="http://schemas.microsoft.com/office/drawing/2014/main" xmlns="" id="{36FD4D9D-3784-41E8-8405-A42B72F513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135692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1" name="Freeform: Shape 50">
            <a:extLst>
              <a:ext uri="{FF2B5EF4-FFF2-40B4-BE49-F238E27FC236}">
                <a16:creationId xmlns:a16="http://schemas.microsoft.com/office/drawing/2014/main" xmlns="" id="{09811DF6-66E4-43D5-B564-3151796531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481964" cy="6858000"/>
          </a:xfrm>
          <a:custGeom>
            <a:avLst/>
            <a:gdLst>
              <a:gd name="connsiteX0" fmla="*/ 3137249 w 4481964"/>
              <a:gd name="connsiteY0" fmla="*/ 0 h 6858000"/>
              <a:gd name="connsiteX1" fmla="*/ 4480787 w 4481964"/>
              <a:gd name="connsiteY1" fmla="*/ 0 h 6858000"/>
              <a:gd name="connsiteX2" fmla="*/ 4455742 w 4481964"/>
              <a:gd name="connsiteY2" fmla="*/ 155676 h 6858000"/>
              <a:gd name="connsiteX3" fmla="*/ 4431873 w 4481964"/>
              <a:gd name="connsiteY3" fmla="*/ 310667 h 6858000"/>
              <a:gd name="connsiteX4" fmla="*/ 4408509 w 4481964"/>
              <a:gd name="connsiteY4" fmla="*/ 466344 h 6858000"/>
              <a:gd name="connsiteX5" fmla="*/ 4388506 w 4481964"/>
              <a:gd name="connsiteY5" fmla="*/ 622706 h 6858000"/>
              <a:gd name="connsiteX6" fmla="*/ 4368335 w 4481964"/>
              <a:gd name="connsiteY6" fmla="*/ 778383 h 6858000"/>
              <a:gd name="connsiteX7" fmla="*/ 4349509 w 4481964"/>
              <a:gd name="connsiteY7" fmla="*/ 934745 h 6858000"/>
              <a:gd name="connsiteX8" fmla="*/ 4333373 w 4481964"/>
              <a:gd name="connsiteY8" fmla="*/ 1089050 h 6858000"/>
              <a:gd name="connsiteX9" fmla="*/ 4318077 w 4481964"/>
              <a:gd name="connsiteY9" fmla="*/ 1245413 h 6858000"/>
              <a:gd name="connsiteX10" fmla="*/ 4304125 w 4481964"/>
              <a:gd name="connsiteY10" fmla="*/ 1401089 h 6858000"/>
              <a:gd name="connsiteX11" fmla="*/ 4292023 w 4481964"/>
              <a:gd name="connsiteY11" fmla="*/ 1554023 h 6858000"/>
              <a:gd name="connsiteX12" fmla="*/ 4279920 w 4481964"/>
              <a:gd name="connsiteY12" fmla="*/ 1709013 h 6858000"/>
              <a:gd name="connsiteX13" fmla="*/ 4269835 w 4481964"/>
              <a:gd name="connsiteY13" fmla="*/ 1861947 h 6858000"/>
              <a:gd name="connsiteX14" fmla="*/ 4261935 w 4481964"/>
              <a:gd name="connsiteY14" fmla="*/ 2014880 h 6858000"/>
              <a:gd name="connsiteX15" fmla="*/ 4253698 w 4481964"/>
              <a:gd name="connsiteY15" fmla="*/ 2167128 h 6858000"/>
              <a:gd name="connsiteX16" fmla="*/ 4246807 w 4481964"/>
              <a:gd name="connsiteY16" fmla="*/ 2318004 h 6858000"/>
              <a:gd name="connsiteX17" fmla="*/ 4241932 w 4481964"/>
              <a:gd name="connsiteY17" fmla="*/ 2467508 h 6858000"/>
              <a:gd name="connsiteX18" fmla="*/ 4237730 w 4481964"/>
              <a:gd name="connsiteY18" fmla="*/ 2617013 h 6858000"/>
              <a:gd name="connsiteX19" fmla="*/ 4233696 w 4481964"/>
              <a:gd name="connsiteY19" fmla="*/ 2765145 h 6858000"/>
              <a:gd name="connsiteX20" fmla="*/ 4231847 w 4481964"/>
              <a:gd name="connsiteY20" fmla="*/ 2911221 h 6858000"/>
              <a:gd name="connsiteX21" fmla="*/ 4229830 w 4481964"/>
              <a:gd name="connsiteY21" fmla="*/ 3057296 h 6858000"/>
              <a:gd name="connsiteX22" fmla="*/ 4228821 w 4481964"/>
              <a:gd name="connsiteY22" fmla="*/ 3201314 h 6858000"/>
              <a:gd name="connsiteX23" fmla="*/ 4229830 w 4481964"/>
              <a:gd name="connsiteY23" fmla="*/ 3343960 h 6858000"/>
              <a:gd name="connsiteX24" fmla="*/ 4229830 w 4481964"/>
              <a:gd name="connsiteY24" fmla="*/ 3485235 h 6858000"/>
              <a:gd name="connsiteX25" fmla="*/ 4231847 w 4481964"/>
              <a:gd name="connsiteY25" fmla="*/ 3625138 h 6858000"/>
              <a:gd name="connsiteX26" fmla="*/ 4234872 w 4481964"/>
              <a:gd name="connsiteY26" fmla="*/ 3762298 h 6858000"/>
              <a:gd name="connsiteX27" fmla="*/ 4237730 w 4481964"/>
              <a:gd name="connsiteY27" fmla="*/ 3898087 h 6858000"/>
              <a:gd name="connsiteX28" fmla="*/ 4240924 w 4481964"/>
              <a:gd name="connsiteY28" fmla="*/ 4031132 h 6858000"/>
              <a:gd name="connsiteX29" fmla="*/ 4245798 w 4481964"/>
              <a:gd name="connsiteY29" fmla="*/ 4163491 h 6858000"/>
              <a:gd name="connsiteX30" fmla="*/ 4251009 w 4481964"/>
              <a:gd name="connsiteY30" fmla="*/ 4293793 h 6858000"/>
              <a:gd name="connsiteX31" fmla="*/ 4255715 w 4481964"/>
              <a:gd name="connsiteY31" fmla="*/ 4421352 h 6858000"/>
              <a:gd name="connsiteX32" fmla="*/ 4268995 w 4481964"/>
              <a:gd name="connsiteY32" fmla="*/ 4670298 h 6858000"/>
              <a:gd name="connsiteX33" fmla="*/ 4283114 w 4481964"/>
              <a:gd name="connsiteY33" fmla="*/ 4908956 h 6858000"/>
              <a:gd name="connsiteX34" fmla="*/ 4297906 w 4481964"/>
              <a:gd name="connsiteY34" fmla="*/ 5138013 h 6858000"/>
              <a:gd name="connsiteX35" fmla="*/ 4314211 w 4481964"/>
              <a:gd name="connsiteY35" fmla="*/ 5354726 h 6858000"/>
              <a:gd name="connsiteX36" fmla="*/ 4331188 w 4481964"/>
              <a:gd name="connsiteY36" fmla="*/ 5561838 h 6858000"/>
              <a:gd name="connsiteX37" fmla="*/ 4349509 w 4481964"/>
              <a:gd name="connsiteY37" fmla="*/ 5753862 h 6858000"/>
              <a:gd name="connsiteX38" fmla="*/ 4367495 w 4481964"/>
              <a:gd name="connsiteY38" fmla="*/ 5934227 h 6858000"/>
              <a:gd name="connsiteX39" fmla="*/ 4385480 w 4481964"/>
              <a:gd name="connsiteY39" fmla="*/ 6100191 h 6858000"/>
              <a:gd name="connsiteX40" fmla="*/ 4402457 w 4481964"/>
              <a:gd name="connsiteY40" fmla="*/ 6252438 h 6858000"/>
              <a:gd name="connsiteX41" fmla="*/ 4418594 w 4481964"/>
              <a:gd name="connsiteY41" fmla="*/ 6387541 h 6858000"/>
              <a:gd name="connsiteX42" fmla="*/ 4433890 w 4481964"/>
              <a:gd name="connsiteY42" fmla="*/ 6509613 h 6858000"/>
              <a:gd name="connsiteX43" fmla="*/ 4446665 w 4481964"/>
              <a:gd name="connsiteY43" fmla="*/ 6612483 h 6858000"/>
              <a:gd name="connsiteX44" fmla="*/ 4458767 w 4481964"/>
              <a:gd name="connsiteY44" fmla="*/ 6698894 h 6858000"/>
              <a:gd name="connsiteX45" fmla="*/ 4476081 w 4481964"/>
              <a:gd name="connsiteY45" fmla="*/ 6817538 h 6858000"/>
              <a:gd name="connsiteX46" fmla="*/ 4481964 w 4481964"/>
              <a:gd name="connsiteY46" fmla="*/ 6858000 h 6858000"/>
              <a:gd name="connsiteX47" fmla="*/ 3577807 w 4481964"/>
              <a:gd name="connsiteY47" fmla="*/ 6858000 h 6858000"/>
              <a:gd name="connsiteX48" fmla="*/ 3577807 w 4481964"/>
              <a:gd name="connsiteY48" fmla="*/ 6858000 h 6858000"/>
              <a:gd name="connsiteX49" fmla="*/ 0 w 4481964"/>
              <a:gd name="connsiteY49" fmla="*/ 6858000 h 6858000"/>
              <a:gd name="connsiteX50" fmla="*/ 0 w 4481964"/>
              <a:gd name="connsiteY50" fmla="*/ 0 h 6858000"/>
              <a:gd name="connsiteX51" fmla="*/ 3137249 w 448196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481964" h="6858000">
                <a:moveTo>
                  <a:pt x="3137249" y="0"/>
                </a:moveTo>
                <a:lnTo>
                  <a:pt x="4480787" y="0"/>
                </a:lnTo>
                <a:lnTo>
                  <a:pt x="4455742" y="155676"/>
                </a:lnTo>
                <a:lnTo>
                  <a:pt x="4431873" y="310667"/>
                </a:lnTo>
                <a:lnTo>
                  <a:pt x="4408509" y="466344"/>
                </a:lnTo>
                <a:lnTo>
                  <a:pt x="4388506" y="622706"/>
                </a:lnTo>
                <a:lnTo>
                  <a:pt x="4368335" y="778383"/>
                </a:lnTo>
                <a:lnTo>
                  <a:pt x="4349509" y="934745"/>
                </a:lnTo>
                <a:lnTo>
                  <a:pt x="4333373" y="1089050"/>
                </a:lnTo>
                <a:lnTo>
                  <a:pt x="4318077" y="1245413"/>
                </a:lnTo>
                <a:lnTo>
                  <a:pt x="4304125" y="1401089"/>
                </a:lnTo>
                <a:lnTo>
                  <a:pt x="4292023" y="1554023"/>
                </a:lnTo>
                <a:lnTo>
                  <a:pt x="4279920" y="1709013"/>
                </a:lnTo>
                <a:lnTo>
                  <a:pt x="4269835" y="1861947"/>
                </a:lnTo>
                <a:lnTo>
                  <a:pt x="4261935" y="2014880"/>
                </a:lnTo>
                <a:lnTo>
                  <a:pt x="4253698" y="2167128"/>
                </a:lnTo>
                <a:lnTo>
                  <a:pt x="4246807" y="2318004"/>
                </a:lnTo>
                <a:lnTo>
                  <a:pt x="4241932" y="2467508"/>
                </a:lnTo>
                <a:lnTo>
                  <a:pt x="4237730" y="2617013"/>
                </a:lnTo>
                <a:lnTo>
                  <a:pt x="4233696" y="2765145"/>
                </a:lnTo>
                <a:lnTo>
                  <a:pt x="4231847" y="2911221"/>
                </a:lnTo>
                <a:lnTo>
                  <a:pt x="4229830" y="3057296"/>
                </a:lnTo>
                <a:lnTo>
                  <a:pt x="4228821" y="3201314"/>
                </a:lnTo>
                <a:lnTo>
                  <a:pt x="4229830" y="3343960"/>
                </a:lnTo>
                <a:lnTo>
                  <a:pt x="4229830" y="3485235"/>
                </a:lnTo>
                <a:lnTo>
                  <a:pt x="4231847" y="3625138"/>
                </a:lnTo>
                <a:lnTo>
                  <a:pt x="4234872" y="3762298"/>
                </a:lnTo>
                <a:lnTo>
                  <a:pt x="4237730" y="3898087"/>
                </a:lnTo>
                <a:lnTo>
                  <a:pt x="4240924" y="4031132"/>
                </a:lnTo>
                <a:lnTo>
                  <a:pt x="4245798" y="4163491"/>
                </a:lnTo>
                <a:lnTo>
                  <a:pt x="4251009" y="4293793"/>
                </a:lnTo>
                <a:lnTo>
                  <a:pt x="4255715" y="4421352"/>
                </a:lnTo>
                <a:lnTo>
                  <a:pt x="4268995" y="4670298"/>
                </a:lnTo>
                <a:lnTo>
                  <a:pt x="4283114" y="4908956"/>
                </a:lnTo>
                <a:lnTo>
                  <a:pt x="4297906" y="5138013"/>
                </a:lnTo>
                <a:lnTo>
                  <a:pt x="4314211" y="5354726"/>
                </a:lnTo>
                <a:lnTo>
                  <a:pt x="4331188" y="5561838"/>
                </a:lnTo>
                <a:lnTo>
                  <a:pt x="4349509" y="5753862"/>
                </a:lnTo>
                <a:lnTo>
                  <a:pt x="4367495" y="5934227"/>
                </a:lnTo>
                <a:lnTo>
                  <a:pt x="4385480" y="6100191"/>
                </a:lnTo>
                <a:lnTo>
                  <a:pt x="4402457" y="6252438"/>
                </a:lnTo>
                <a:lnTo>
                  <a:pt x="4418594" y="6387541"/>
                </a:lnTo>
                <a:lnTo>
                  <a:pt x="4433890" y="6509613"/>
                </a:lnTo>
                <a:lnTo>
                  <a:pt x="4446665" y="6612483"/>
                </a:lnTo>
                <a:lnTo>
                  <a:pt x="4458767" y="6698894"/>
                </a:lnTo>
                <a:lnTo>
                  <a:pt x="4476081" y="6817538"/>
                </a:lnTo>
                <a:lnTo>
                  <a:pt x="4481964" y="6858000"/>
                </a:lnTo>
                <a:lnTo>
                  <a:pt x="3577807" y="6858000"/>
                </a:lnTo>
                <a:lnTo>
                  <a:pt x="3577807" y="6858000"/>
                </a:lnTo>
                <a:lnTo>
                  <a:pt x="0" y="6858000"/>
                </a:lnTo>
                <a:lnTo>
                  <a:pt x="0" y="0"/>
                </a:lnTo>
                <a:lnTo>
                  <a:pt x="313724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60817A52-B891-4228-A61E-0C0A57632D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Рисунок 6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1133C003-6408-4C7C-945F-03A131361B6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6"/>
          <a:srcRect l="15000" r="15000"/>
          <a:stretch>
            <a:fillRect/>
          </a:stretch>
        </p:blipFill>
        <p:spPr>
          <a:xfrm>
            <a:off x="648808" y="1447800"/>
            <a:ext cx="2933700" cy="4191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9249107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7617C28-0454-4E85-8C5D-A0A71336B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987" y="679174"/>
            <a:ext cx="8825659" cy="2236304"/>
          </a:xfrm>
        </p:spPr>
        <p:txBody>
          <a:bodyPr/>
          <a:lstStyle/>
          <a:p>
            <a:r>
              <a:rPr lang="ru-RU" dirty="0"/>
              <a:t>Техника 10 целей или волшебная палочка для мозга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D460DF8-B7C6-4D82-AFEE-C7B421D92E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5" y="3657600"/>
            <a:ext cx="3549568" cy="2362200"/>
          </a:xfrm>
        </p:spPr>
        <p:txBody>
          <a:bodyPr>
            <a:normAutofit/>
          </a:bodyPr>
          <a:lstStyle/>
          <a:p>
            <a:r>
              <a:rPr lang="ru-RU" sz="3200" dirty="0"/>
              <a:t>Брайан Трейси</a:t>
            </a:r>
          </a:p>
        </p:txBody>
      </p:sp>
    </p:spTree>
    <p:extLst>
      <p:ext uri="{BB962C8B-B14F-4D97-AF65-F5344CB8AC3E}">
        <p14:creationId xmlns:p14="http://schemas.microsoft.com/office/powerpoint/2010/main" val="18670150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6EC5D49-2CDB-4A75-B3AA-1A0ADC273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137" y="848139"/>
            <a:ext cx="8825659" cy="914400"/>
          </a:xfrm>
        </p:spPr>
        <p:txBody>
          <a:bodyPr/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Правило 10/10/10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83EF81F-BB70-4B3E-9A2B-31406DB3C3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4137" y="2107096"/>
            <a:ext cx="8825659" cy="3697356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/>
              <a:t>Как вы будете относиться к этому спустя 10 минут?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/>
              <a:t>Что будете думать об этом решении спустя 10 месяцев?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/>
              <a:t>Какова будет ваша реакция на это через 10 лет?</a:t>
            </a:r>
          </a:p>
        </p:txBody>
      </p:sp>
    </p:spTree>
    <p:extLst>
      <p:ext uri="{BB962C8B-B14F-4D97-AF65-F5344CB8AC3E}">
        <p14:creationId xmlns:p14="http://schemas.microsoft.com/office/powerpoint/2010/main" val="323126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884FF6C-2FE9-4CFC-8CF1-05E8EC415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12" y="804672"/>
            <a:ext cx="3287503" cy="524865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4200" dirty="0"/>
              <a:t>Итоги занятия</a:t>
            </a:r>
            <a:endParaRPr lang="en-US" sz="4200" b="0" i="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A877936-F7E1-4D5D-B018-8BA6D6DD30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21834" y="503584"/>
            <a:ext cx="6605650" cy="5248656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endParaRPr lang="ru-RU" sz="3200" dirty="0"/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endParaRPr lang="ru-RU" sz="3200" dirty="0"/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ru-RU" sz="3200" dirty="0"/>
              <a:t>Почему важно говорить ребенку о ценностях и как это сделать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ru-RU" sz="3200" dirty="0"/>
              <a:t>Откуда берется мотивация 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ru-RU" sz="3200" dirty="0"/>
              <a:t>Как понять, лениться ваш ребенок или действительно перегружен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ru-RU" sz="3200" dirty="0"/>
              <a:t>Где брать информацию по саморегуляции для подростков</a:t>
            </a:r>
          </a:p>
          <a:p>
            <a:pPr>
              <a:lnSpc>
                <a:spcPct val="90000"/>
              </a:lnSpc>
            </a:pPr>
            <a:endParaRPr lang="ru-RU" sz="2200" dirty="0"/>
          </a:p>
          <a:p>
            <a:pPr>
              <a:lnSpc>
                <a:spcPct val="90000"/>
              </a:lnSpc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823235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45FABA2F-8573-489B-A169-B323C8E9389E}"/>
              </a:ext>
            </a:extLst>
          </p:cNvPr>
          <p:cNvSpPr/>
          <p:nvPr/>
        </p:nvSpPr>
        <p:spPr>
          <a:xfrm>
            <a:off x="324552" y="576085"/>
            <a:ext cx="4939173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dirty="0"/>
              <a:t>Мы там, </a:t>
            </a:r>
          </a:p>
          <a:p>
            <a:r>
              <a:rPr lang="ru-RU" sz="6600" dirty="0"/>
              <a:t>где наше</a:t>
            </a:r>
          </a:p>
          <a:p>
            <a:r>
              <a:rPr lang="ru-RU" sz="6600" dirty="0"/>
              <a:t>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30808821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45FABA2F-8573-489B-A169-B323C8E9389E}"/>
              </a:ext>
            </a:extLst>
          </p:cNvPr>
          <p:cNvSpPr/>
          <p:nvPr/>
        </p:nvSpPr>
        <p:spPr>
          <a:xfrm>
            <a:off x="324552" y="576085"/>
            <a:ext cx="5743880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dirty="0"/>
              <a:t>МИР – </a:t>
            </a:r>
          </a:p>
          <a:p>
            <a:r>
              <a:rPr lang="ru-RU" sz="6600" dirty="0"/>
              <a:t>это ЗЕРКАЛО</a:t>
            </a:r>
          </a:p>
        </p:txBody>
      </p:sp>
    </p:spTree>
    <p:extLst>
      <p:ext uri="{BB962C8B-B14F-4D97-AF65-F5344CB8AC3E}">
        <p14:creationId xmlns:p14="http://schemas.microsoft.com/office/powerpoint/2010/main" val="17922755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45FABA2F-8573-489B-A169-B323C8E9389E}"/>
              </a:ext>
            </a:extLst>
          </p:cNvPr>
          <p:cNvSpPr/>
          <p:nvPr/>
        </p:nvSpPr>
        <p:spPr>
          <a:xfrm>
            <a:off x="324552" y="576085"/>
            <a:ext cx="6369051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/>
              <a:t>Маску сначала</a:t>
            </a:r>
          </a:p>
          <a:p>
            <a:r>
              <a:rPr lang="ru-RU" sz="6000" dirty="0"/>
              <a:t>одеваем себе, </a:t>
            </a:r>
          </a:p>
          <a:p>
            <a:r>
              <a:rPr lang="ru-RU" sz="6000" dirty="0"/>
              <a:t>а только потом </a:t>
            </a:r>
          </a:p>
          <a:p>
            <a:r>
              <a:rPr lang="ru-RU" sz="6000" dirty="0"/>
              <a:t>ребёнку</a:t>
            </a:r>
          </a:p>
        </p:txBody>
      </p:sp>
    </p:spTree>
    <p:extLst>
      <p:ext uri="{BB962C8B-B14F-4D97-AF65-F5344CB8AC3E}">
        <p14:creationId xmlns:p14="http://schemas.microsoft.com/office/powerpoint/2010/main" val="12445291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45FABA2F-8573-489B-A169-B323C8E9389E}"/>
              </a:ext>
            </a:extLst>
          </p:cNvPr>
          <p:cNvSpPr/>
          <p:nvPr/>
        </p:nvSpPr>
        <p:spPr>
          <a:xfrm>
            <a:off x="324552" y="576085"/>
            <a:ext cx="7590539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/>
              <a:t>Любая трудность – </a:t>
            </a:r>
          </a:p>
          <a:p>
            <a:r>
              <a:rPr lang="ru-RU" sz="6000" dirty="0"/>
              <a:t>это всегда </a:t>
            </a:r>
          </a:p>
          <a:p>
            <a:r>
              <a:rPr lang="ru-RU" sz="6000" dirty="0"/>
              <a:t>ВОЗМОЖНОСТЬ</a:t>
            </a:r>
          </a:p>
        </p:txBody>
      </p:sp>
    </p:spTree>
    <p:extLst>
      <p:ext uri="{BB962C8B-B14F-4D97-AF65-F5344CB8AC3E}">
        <p14:creationId xmlns:p14="http://schemas.microsoft.com/office/powerpoint/2010/main" val="2345603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88000"/>
                <a:satMod val="130000"/>
                <a:lumMod val="124000"/>
              </a:schemeClr>
            </a:gs>
            <a:gs pos="100000">
              <a:schemeClr val="bg2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1B28F63-CF00-448F-B141-FE33C33B18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AE609E2-8522-44E4-9077-980E5BCF3E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xmlns="" id="{4FA533C5-33E3-4611-AF9F-72811D8B26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949AD42-25FD-4C3D-9EEE-B7FEC58099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6AC7D913-60B7-4603-881B-831DA5D3A9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7F0FDC4-AD8C-47D9-9131-623C98ADB0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DE27238C-8EAF-4098-86E6-7723B7DAE6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36">
            <a:extLst>
              <a:ext uri="{FF2B5EF4-FFF2-40B4-BE49-F238E27FC236}">
                <a16:creationId xmlns:a16="http://schemas.microsoft.com/office/drawing/2014/main" xmlns="" id="{992F97B1-1891-4FCC-9E5F-BA97EDB48F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9351010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60000"/>
              <a:lumOff val="40000"/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xmlns="" id="{78C6C821-FEE1-4EB6-9590-C021440C77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3175" y="0"/>
            <a:ext cx="9700459" cy="6858001"/>
          </a:xfrm>
          <a:custGeom>
            <a:avLst/>
            <a:gdLst>
              <a:gd name="connsiteX0" fmla="*/ 0 w 9700459"/>
              <a:gd name="connsiteY0" fmla="*/ 0 h 6858001"/>
              <a:gd name="connsiteX1" fmla="*/ 1323975 w 9700459"/>
              <a:gd name="connsiteY1" fmla="*/ 0 h 6858001"/>
              <a:gd name="connsiteX2" fmla="*/ 1517015 w 9700459"/>
              <a:gd name="connsiteY2" fmla="*/ 0 h 6858001"/>
              <a:gd name="connsiteX3" fmla="*/ 3241265 w 9700459"/>
              <a:gd name="connsiteY3" fmla="*/ 0 h 6858001"/>
              <a:gd name="connsiteX4" fmla="*/ 3241265 w 9700459"/>
              <a:gd name="connsiteY4" fmla="*/ 1 h 6858001"/>
              <a:gd name="connsiteX5" fmla="*/ 8355744 w 9700459"/>
              <a:gd name="connsiteY5" fmla="*/ 1 h 6858001"/>
              <a:gd name="connsiteX6" fmla="*/ 8355744 w 9700459"/>
              <a:gd name="connsiteY6" fmla="*/ 0 h 6858001"/>
              <a:gd name="connsiteX7" fmla="*/ 9699282 w 9700459"/>
              <a:gd name="connsiteY7" fmla="*/ 0 h 6858001"/>
              <a:gd name="connsiteX8" fmla="*/ 9674237 w 9700459"/>
              <a:gd name="connsiteY8" fmla="*/ 155677 h 6858001"/>
              <a:gd name="connsiteX9" fmla="*/ 9650368 w 9700459"/>
              <a:gd name="connsiteY9" fmla="*/ 310668 h 6858001"/>
              <a:gd name="connsiteX10" fmla="*/ 9627004 w 9700459"/>
              <a:gd name="connsiteY10" fmla="*/ 466344 h 6858001"/>
              <a:gd name="connsiteX11" fmla="*/ 9607001 w 9700459"/>
              <a:gd name="connsiteY11" fmla="*/ 622707 h 6858001"/>
              <a:gd name="connsiteX12" fmla="*/ 9586830 w 9700459"/>
              <a:gd name="connsiteY12" fmla="*/ 778383 h 6858001"/>
              <a:gd name="connsiteX13" fmla="*/ 9568004 w 9700459"/>
              <a:gd name="connsiteY13" fmla="*/ 934746 h 6858001"/>
              <a:gd name="connsiteX14" fmla="*/ 9551868 w 9700459"/>
              <a:gd name="connsiteY14" fmla="*/ 1089051 h 6858001"/>
              <a:gd name="connsiteX15" fmla="*/ 9536572 w 9700459"/>
              <a:gd name="connsiteY15" fmla="*/ 1245413 h 6858001"/>
              <a:gd name="connsiteX16" fmla="*/ 9522620 w 9700459"/>
              <a:gd name="connsiteY16" fmla="*/ 1401090 h 6858001"/>
              <a:gd name="connsiteX17" fmla="*/ 9510518 w 9700459"/>
              <a:gd name="connsiteY17" fmla="*/ 1554023 h 6858001"/>
              <a:gd name="connsiteX18" fmla="*/ 9498415 w 9700459"/>
              <a:gd name="connsiteY18" fmla="*/ 1709014 h 6858001"/>
              <a:gd name="connsiteX19" fmla="*/ 9488330 w 9700459"/>
              <a:gd name="connsiteY19" fmla="*/ 1861947 h 6858001"/>
              <a:gd name="connsiteX20" fmla="*/ 9480430 w 9700459"/>
              <a:gd name="connsiteY20" fmla="*/ 2014881 h 6858001"/>
              <a:gd name="connsiteX21" fmla="*/ 9472193 w 9700459"/>
              <a:gd name="connsiteY21" fmla="*/ 2167128 h 6858001"/>
              <a:gd name="connsiteX22" fmla="*/ 9465302 w 9700459"/>
              <a:gd name="connsiteY22" fmla="*/ 2318004 h 6858001"/>
              <a:gd name="connsiteX23" fmla="*/ 9460427 w 9700459"/>
              <a:gd name="connsiteY23" fmla="*/ 2467509 h 6858001"/>
              <a:gd name="connsiteX24" fmla="*/ 9456225 w 9700459"/>
              <a:gd name="connsiteY24" fmla="*/ 2617013 h 6858001"/>
              <a:gd name="connsiteX25" fmla="*/ 9452191 w 9700459"/>
              <a:gd name="connsiteY25" fmla="*/ 2765146 h 6858001"/>
              <a:gd name="connsiteX26" fmla="*/ 9450342 w 9700459"/>
              <a:gd name="connsiteY26" fmla="*/ 2911221 h 6858001"/>
              <a:gd name="connsiteX27" fmla="*/ 9448325 w 9700459"/>
              <a:gd name="connsiteY27" fmla="*/ 3057297 h 6858001"/>
              <a:gd name="connsiteX28" fmla="*/ 9447316 w 9700459"/>
              <a:gd name="connsiteY28" fmla="*/ 3201315 h 6858001"/>
              <a:gd name="connsiteX29" fmla="*/ 9448325 w 9700459"/>
              <a:gd name="connsiteY29" fmla="*/ 3343961 h 6858001"/>
              <a:gd name="connsiteX30" fmla="*/ 9448325 w 9700459"/>
              <a:gd name="connsiteY30" fmla="*/ 3485236 h 6858001"/>
              <a:gd name="connsiteX31" fmla="*/ 9450342 w 9700459"/>
              <a:gd name="connsiteY31" fmla="*/ 3625139 h 6858001"/>
              <a:gd name="connsiteX32" fmla="*/ 9453367 w 9700459"/>
              <a:gd name="connsiteY32" fmla="*/ 3762299 h 6858001"/>
              <a:gd name="connsiteX33" fmla="*/ 9456225 w 9700459"/>
              <a:gd name="connsiteY33" fmla="*/ 3898087 h 6858001"/>
              <a:gd name="connsiteX34" fmla="*/ 9459419 w 9700459"/>
              <a:gd name="connsiteY34" fmla="*/ 4031133 h 6858001"/>
              <a:gd name="connsiteX35" fmla="*/ 9464293 w 9700459"/>
              <a:gd name="connsiteY35" fmla="*/ 4163492 h 6858001"/>
              <a:gd name="connsiteX36" fmla="*/ 9469504 w 9700459"/>
              <a:gd name="connsiteY36" fmla="*/ 4293793 h 6858001"/>
              <a:gd name="connsiteX37" fmla="*/ 9474210 w 9700459"/>
              <a:gd name="connsiteY37" fmla="*/ 4421352 h 6858001"/>
              <a:gd name="connsiteX38" fmla="*/ 9487490 w 9700459"/>
              <a:gd name="connsiteY38" fmla="*/ 4670298 h 6858001"/>
              <a:gd name="connsiteX39" fmla="*/ 9501609 w 9700459"/>
              <a:gd name="connsiteY39" fmla="*/ 4908956 h 6858001"/>
              <a:gd name="connsiteX40" fmla="*/ 9516401 w 9700459"/>
              <a:gd name="connsiteY40" fmla="*/ 5138013 h 6858001"/>
              <a:gd name="connsiteX41" fmla="*/ 9532706 w 9700459"/>
              <a:gd name="connsiteY41" fmla="*/ 5354726 h 6858001"/>
              <a:gd name="connsiteX42" fmla="*/ 9549683 w 9700459"/>
              <a:gd name="connsiteY42" fmla="*/ 5561838 h 6858001"/>
              <a:gd name="connsiteX43" fmla="*/ 9568004 w 9700459"/>
              <a:gd name="connsiteY43" fmla="*/ 5753862 h 6858001"/>
              <a:gd name="connsiteX44" fmla="*/ 9585990 w 9700459"/>
              <a:gd name="connsiteY44" fmla="*/ 5934227 h 6858001"/>
              <a:gd name="connsiteX45" fmla="*/ 9603975 w 9700459"/>
              <a:gd name="connsiteY45" fmla="*/ 6100191 h 6858001"/>
              <a:gd name="connsiteX46" fmla="*/ 9620952 w 9700459"/>
              <a:gd name="connsiteY46" fmla="*/ 6252438 h 6858001"/>
              <a:gd name="connsiteX47" fmla="*/ 9637089 w 9700459"/>
              <a:gd name="connsiteY47" fmla="*/ 6387541 h 6858001"/>
              <a:gd name="connsiteX48" fmla="*/ 9652385 w 9700459"/>
              <a:gd name="connsiteY48" fmla="*/ 6509613 h 6858001"/>
              <a:gd name="connsiteX49" fmla="*/ 9665160 w 9700459"/>
              <a:gd name="connsiteY49" fmla="*/ 6612483 h 6858001"/>
              <a:gd name="connsiteX50" fmla="*/ 9677262 w 9700459"/>
              <a:gd name="connsiteY50" fmla="*/ 6698894 h 6858001"/>
              <a:gd name="connsiteX51" fmla="*/ 9694576 w 9700459"/>
              <a:gd name="connsiteY51" fmla="*/ 6817538 h 6858001"/>
              <a:gd name="connsiteX52" fmla="*/ 9700459 w 9700459"/>
              <a:gd name="connsiteY52" fmla="*/ 6858000 h 6858001"/>
              <a:gd name="connsiteX53" fmla="*/ 8795105 w 9700459"/>
              <a:gd name="connsiteY53" fmla="*/ 6858000 h 6858001"/>
              <a:gd name="connsiteX54" fmla="*/ 8795105 w 9700459"/>
              <a:gd name="connsiteY54" fmla="*/ 6858001 h 6858001"/>
              <a:gd name="connsiteX55" fmla="*/ 2704541 w 9700459"/>
              <a:gd name="connsiteY55" fmla="*/ 6858001 h 6858001"/>
              <a:gd name="connsiteX56" fmla="*/ 2704541 w 9700459"/>
              <a:gd name="connsiteY56" fmla="*/ 6858000 h 6858001"/>
              <a:gd name="connsiteX57" fmla="*/ 1517015 w 9700459"/>
              <a:gd name="connsiteY57" fmla="*/ 6858000 h 6858001"/>
              <a:gd name="connsiteX58" fmla="*/ 1323975 w 9700459"/>
              <a:gd name="connsiteY58" fmla="*/ 6858000 h 6858001"/>
              <a:gd name="connsiteX59" fmla="*/ 0 w 9700459"/>
              <a:gd name="connsiteY5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9700459" h="6858001">
                <a:moveTo>
                  <a:pt x="0" y="0"/>
                </a:moveTo>
                <a:lnTo>
                  <a:pt x="1323975" y="0"/>
                </a:lnTo>
                <a:lnTo>
                  <a:pt x="1517015" y="0"/>
                </a:lnTo>
                <a:lnTo>
                  <a:pt x="3241265" y="0"/>
                </a:lnTo>
                <a:lnTo>
                  <a:pt x="3241265" y="1"/>
                </a:lnTo>
                <a:lnTo>
                  <a:pt x="8355744" y="1"/>
                </a:lnTo>
                <a:lnTo>
                  <a:pt x="8355744" y="0"/>
                </a:lnTo>
                <a:lnTo>
                  <a:pt x="9699282" y="0"/>
                </a:lnTo>
                <a:lnTo>
                  <a:pt x="9674237" y="155677"/>
                </a:lnTo>
                <a:lnTo>
                  <a:pt x="9650368" y="310668"/>
                </a:lnTo>
                <a:lnTo>
                  <a:pt x="9627004" y="466344"/>
                </a:lnTo>
                <a:lnTo>
                  <a:pt x="9607001" y="622707"/>
                </a:lnTo>
                <a:lnTo>
                  <a:pt x="9586830" y="778383"/>
                </a:lnTo>
                <a:lnTo>
                  <a:pt x="9568004" y="934746"/>
                </a:lnTo>
                <a:lnTo>
                  <a:pt x="9551868" y="1089051"/>
                </a:lnTo>
                <a:lnTo>
                  <a:pt x="9536572" y="1245413"/>
                </a:lnTo>
                <a:lnTo>
                  <a:pt x="9522620" y="1401090"/>
                </a:lnTo>
                <a:lnTo>
                  <a:pt x="9510518" y="1554023"/>
                </a:lnTo>
                <a:lnTo>
                  <a:pt x="9498415" y="1709014"/>
                </a:lnTo>
                <a:lnTo>
                  <a:pt x="9488330" y="1861947"/>
                </a:lnTo>
                <a:lnTo>
                  <a:pt x="9480430" y="2014881"/>
                </a:lnTo>
                <a:lnTo>
                  <a:pt x="9472193" y="2167128"/>
                </a:lnTo>
                <a:lnTo>
                  <a:pt x="9465302" y="2318004"/>
                </a:lnTo>
                <a:lnTo>
                  <a:pt x="9460427" y="2467509"/>
                </a:lnTo>
                <a:lnTo>
                  <a:pt x="9456225" y="2617013"/>
                </a:lnTo>
                <a:lnTo>
                  <a:pt x="9452191" y="2765146"/>
                </a:lnTo>
                <a:lnTo>
                  <a:pt x="9450342" y="2911221"/>
                </a:lnTo>
                <a:lnTo>
                  <a:pt x="9448325" y="3057297"/>
                </a:lnTo>
                <a:lnTo>
                  <a:pt x="9447316" y="3201315"/>
                </a:lnTo>
                <a:lnTo>
                  <a:pt x="9448325" y="3343961"/>
                </a:lnTo>
                <a:lnTo>
                  <a:pt x="9448325" y="3485236"/>
                </a:lnTo>
                <a:lnTo>
                  <a:pt x="9450342" y="3625139"/>
                </a:lnTo>
                <a:lnTo>
                  <a:pt x="9453367" y="3762299"/>
                </a:lnTo>
                <a:lnTo>
                  <a:pt x="9456225" y="3898087"/>
                </a:lnTo>
                <a:lnTo>
                  <a:pt x="9459419" y="4031133"/>
                </a:lnTo>
                <a:lnTo>
                  <a:pt x="9464293" y="4163492"/>
                </a:lnTo>
                <a:lnTo>
                  <a:pt x="9469504" y="4293793"/>
                </a:lnTo>
                <a:lnTo>
                  <a:pt x="9474210" y="4421352"/>
                </a:lnTo>
                <a:lnTo>
                  <a:pt x="9487490" y="4670298"/>
                </a:lnTo>
                <a:lnTo>
                  <a:pt x="9501609" y="4908956"/>
                </a:lnTo>
                <a:lnTo>
                  <a:pt x="9516401" y="5138013"/>
                </a:lnTo>
                <a:lnTo>
                  <a:pt x="9532706" y="5354726"/>
                </a:lnTo>
                <a:lnTo>
                  <a:pt x="9549683" y="5561838"/>
                </a:lnTo>
                <a:lnTo>
                  <a:pt x="9568004" y="5753862"/>
                </a:lnTo>
                <a:lnTo>
                  <a:pt x="9585990" y="5934227"/>
                </a:lnTo>
                <a:lnTo>
                  <a:pt x="9603975" y="6100191"/>
                </a:lnTo>
                <a:lnTo>
                  <a:pt x="9620952" y="6252438"/>
                </a:lnTo>
                <a:lnTo>
                  <a:pt x="9637089" y="6387541"/>
                </a:lnTo>
                <a:lnTo>
                  <a:pt x="9652385" y="6509613"/>
                </a:lnTo>
                <a:lnTo>
                  <a:pt x="9665160" y="6612483"/>
                </a:lnTo>
                <a:lnTo>
                  <a:pt x="9677262" y="6698894"/>
                </a:lnTo>
                <a:lnTo>
                  <a:pt x="9694576" y="6817538"/>
                </a:lnTo>
                <a:lnTo>
                  <a:pt x="9700459" y="6858000"/>
                </a:lnTo>
                <a:lnTo>
                  <a:pt x="8795105" y="6858000"/>
                </a:lnTo>
                <a:lnTo>
                  <a:pt x="8795105" y="6858001"/>
                </a:lnTo>
                <a:lnTo>
                  <a:pt x="2704541" y="6858001"/>
                </a:lnTo>
                <a:lnTo>
                  <a:pt x="2704541" y="6858000"/>
                </a:lnTo>
                <a:lnTo>
                  <a:pt x="1517015" y="6858000"/>
                </a:lnTo>
                <a:lnTo>
                  <a:pt x="132397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1EA98414-1035-4BA4-A834-8B0A14584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075" y="827294"/>
            <a:ext cx="6974915" cy="576469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ru-RU" sz="7200" dirty="0"/>
              <a:t>Почему важно говорить с ребёнком о ценностях и как это сделать</a:t>
            </a:r>
            <a:br>
              <a:rPr lang="ru-RU" sz="7200" dirty="0"/>
            </a:br>
            <a:endParaRPr lang="en-US" sz="7200" b="0" i="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B61A74B3-E247-44D4-8C48-FAE8E20564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791457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1B8F9CB-890B-4CB8-B503-188A763E2F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A632AB4-3837-4FD0-8B62-0A18B573F4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xmlns="" id="{C393B4A7-6ABF-423D-A762-3CDB4897A8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CD2319A-6FA9-4EFB-9EDF-7304467425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D1692A93-3514-4486-8B67-CCA4E0259B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01AD250C-F2EA-449F-9B14-DF5BB674C5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4E78424C-6FD0-41F8-9CAA-5DC19C4235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0D0A438-1AE0-4B66-B107-61907C745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5" y="1447800"/>
            <a:ext cx="3108626" cy="4572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>
                <a:solidFill>
                  <a:srgbClr val="F2F2F2"/>
                </a:solidFill>
              </a:rPr>
              <a:t>Спасибо за внимание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DD136760-57DC-4301-8BEA-B71AD2D139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 11">
            <a:extLst>
              <a:ext uri="{FF2B5EF4-FFF2-40B4-BE49-F238E27FC236}">
                <a16:creationId xmlns:a16="http://schemas.microsoft.com/office/drawing/2014/main" xmlns="" id="{BDC58DEA-1307-4F44-AD47-E613D8B76A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C99B912D-1E4B-42AF-A2BE-CFEFEC916E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Текст 2">
            <a:extLst>
              <a:ext uri="{FF2B5EF4-FFF2-40B4-BE49-F238E27FC236}">
                <a16:creationId xmlns:a16="http://schemas.microsoft.com/office/drawing/2014/main" xmlns="" id="{1113E30D-A676-4E0D-808A-36F6A2BD87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5092855"/>
              </p:ext>
            </p:extLst>
          </p:nvPr>
        </p:nvGraphicFramePr>
        <p:xfrm>
          <a:off x="4928630" y="1023730"/>
          <a:ext cx="6083927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890712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4A3CCA9-7A10-47CD-9FAF-2A2952928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1179444"/>
            <a:ext cx="9404723" cy="3803374"/>
          </a:xfrm>
        </p:spPr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То, что для тебя </a:t>
            </a:r>
            <a:r>
              <a:rPr lang="ru-RU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ВАЖНО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То, без чего ты </a:t>
            </a:r>
            <a:br>
              <a:rPr lang="ru-RU" dirty="0"/>
            </a:br>
            <a:r>
              <a:rPr lang="ru-RU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НЕ ПРЕДСТАВЛЯЕШЬ ЖИЗНЬ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064F411-0A5A-4B8E-A8F0-E3F6F18F9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1879" y="1802295"/>
            <a:ext cx="1510749" cy="276970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126823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8F320C-BB2D-459A-AEE5-028D29EC6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356" y="956301"/>
            <a:ext cx="3660846" cy="4026517"/>
          </a:xfrm>
        </p:spPr>
        <p:txBody>
          <a:bodyPr/>
          <a:lstStyle/>
          <a:p>
            <a:r>
              <a:rPr lang="ru-RU" dirty="0"/>
              <a:t>Солнечная система моей жизни</a:t>
            </a:r>
          </a:p>
        </p:txBody>
      </p:sp>
    </p:spTree>
    <p:extLst>
      <p:ext uri="{BB962C8B-B14F-4D97-AF65-F5344CB8AC3E}">
        <p14:creationId xmlns:p14="http://schemas.microsoft.com/office/powerpoint/2010/main" val="3183857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ECD6AB-3CA4-4335-992F-B32F03D02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319" y="1499640"/>
            <a:ext cx="4098167" cy="2343490"/>
          </a:xfrm>
        </p:spPr>
        <p:txBody>
          <a:bodyPr/>
          <a:lstStyle/>
          <a:p>
            <a:r>
              <a:rPr lang="ru-RU" dirty="0"/>
              <a:t>Расскажи о своих ценностях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0551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7FD05F69-C596-4A42-A2C7-43BEEC1AF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643190"/>
            <a:ext cx="8600805" cy="801297"/>
          </a:xfrm>
        </p:spPr>
        <p:txBody>
          <a:bodyPr/>
          <a:lstStyle/>
          <a:p>
            <a:r>
              <a:rPr lang="ru-RU" sz="4800" dirty="0"/>
              <a:t>Ценности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2E837B0-69F2-45D4-A633-7869395C6A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1148" y="2038661"/>
            <a:ext cx="9899374" cy="3522690"/>
          </a:xfrm>
          <a:effectLst>
            <a:softEdge rad="31750"/>
          </a:effectLst>
        </p:spPr>
        <p:txBody>
          <a:bodyPr>
            <a:noAutofit/>
          </a:bodyPr>
          <a:lstStyle/>
          <a:p>
            <a:r>
              <a:rPr lang="ru-RU" sz="4000" dirty="0">
                <a:solidFill>
                  <a:schemeClr val="tx1"/>
                </a:solidFill>
              </a:rPr>
              <a:t>1. Активная деятельная жизнь</a:t>
            </a:r>
          </a:p>
          <a:p>
            <a:r>
              <a:rPr lang="ru-RU" sz="4000" dirty="0">
                <a:solidFill>
                  <a:schemeClr val="tx1"/>
                </a:solidFill>
              </a:rPr>
              <a:t>2. здоровье</a:t>
            </a:r>
          </a:p>
          <a:p>
            <a:r>
              <a:rPr lang="ru-RU" sz="4000" dirty="0">
                <a:solidFill>
                  <a:schemeClr val="tx1"/>
                </a:solidFill>
              </a:rPr>
              <a:t>3. Интересная  работа</a:t>
            </a:r>
          </a:p>
          <a:p>
            <a:r>
              <a:rPr lang="ru-RU" sz="4000" dirty="0">
                <a:solidFill>
                  <a:schemeClr val="tx1"/>
                </a:solidFill>
              </a:rPr>
              <a:t>4. Красота природы и искусство</a:t>
            </a:r>
          </a:p>
        </p:txBody>
      </p:sp>
    </p:spTree>
    <p:extLst>
      <p:ext uri="{BB962C8B-B14F-4D97-AF65-F5344CB8AC3E}">
        <p14:creationId xmlns:p14="http://schemas.microsoft.com/office/powerpoint/2010/main" val="319415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9E84C34F-8245-4712-80EC-2C64D54E8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4628254" cy="1400530"/>
          </a:xfrm>
        </p:spPr>
        <p:txBody>
          <a:bodyPr/>
          <a:lstStyle/>
          <a:p>
            <a:r>
              <a:rPr lang="ru-RU" dirty="0"/>
              <a:t>«Методика определения ценностных ориентаций» </a:t>
            </a:r>
            <a:r>
              <a:rPr lang="ru-RU" dirty="0" err="1"/>
              <a:t>М.Рокича</a:t>
            </a: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701BB15-BD75-4727-A271-98F1ADBCFD98}"/>
              </a:ext>
            </a:extLst>
          </p:cNvPr>
          <p:cNvSpPr/>
          <p:nvPr/>
        </p:nvSpPr>
        <p:spPr>
          <a:xfrm>
            <a:off x="646112" y="5728023"/>
            <a:ext cx="9836358" cy="72681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https://hr-portal.ru/tool/metodika-opredeleniya-cennostnyh-orientaciy-m-rokicha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480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1B68C77-138E-4BF7-A276-BD0C78A421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C268552-D473-46ED-B1B8-422042C4DE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xmlns="" id="{4AC0CD9D-7610-4620-93B4-798CCD9AB5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B9238B3E-24AA-439A-B527-6C5DF6D721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69F01145-BEA3-4CBF-AA21-10077B948C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DE4D62F9-188E-4530-84C2-24BDEE4BEB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C6A81905-F480-46A4-BC10-215D24EA1A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0CF17445-ACD6-4790-ACEB-90E427EE3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260" y="1447800"/>
            <a:ext cx="5001552" cy="3283226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ru-RU" sz="6000" dirty="0">
                <a:solidFill>
                  <a:srgbClr val="EBEBEB"/>
                </a:solidFill>
              </a:rPr>
              <a:t>Откуда берется мотивация</a:t>
            </a:r>
            <a:endParaRPr lang="en-US" sz="60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6" name="Freeform 8">
            <a:extLst>
              <a:ext uri="{FF2B5EF4-FFF2-40B4-BE49-F238E27FC236}">
                <a16:creationId xmlns:a16="http://schemas.microsoft.com/office/drawing/2014/main" xmlns="" id="{36FD4D9D-3784-41E8-8405-A42B72F513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135692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8" name="Freeform: Shape 27">
            <a:extLst>
              <a:ext uri="{FF2B5EF4-FFF2-40B4-BE49-F238E27FC236}">
                <a16:creationId xmlns:a16="http://schemas.microsoft.com/office/drawing/2014/main" xmlns="" id="{09811DF6-66E4-43D5-B564-3151796531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481964" cy="6858000"/>
          </a:xfrm>
          <a:custGeom>
            <a:avLst/>
            <a:gdLst>
              <a:gd name="connsiteX0" fmla="*/ 3137249 w 4481964"/>
              <a:gd name="connsiteY0" fmla="*/ 0 h 6858000"/>
              <a:gd name="connsiteX1" fmla="*/ 4480787 w 4481964"/>
              <a:gd name="connsiteY1" fmla="*/ 0 h 6858000"/>
              <a:gd name="connsiteX2" fmla="*/ 4455742 w 4481964"/>
              <a:gd name="connsiteY2" fmla="*/ 155676 h 6858000"/>
              <a:gd name="connsiteX3" fmla="*/ 4431873 w 4481964"/>
              <a:gd name="connsiteY3" fmla="*/ 310667 h 6858000"/>
              <a:gd name="connsiteX4" fmla="*/ 4408509 w 4481964"/>
              <a:gd name="connsiteY4" fmla="*/ 466344 h 6858000"/>
              <a:gd name="connsiteX5" fmla="*/ 4388506 w 4481964"/>
              <a:gd name="connsiteY5" fmla="*/ 622706 h 6858000"/>
              <a:gd name="connsiteX6" fmla="*/ 4368335 w 4481964"/>
              <a:gd name="connsiteY6" fmla="*/ 778383 h 6858000"/>
              <a:gd name="connsiteX7" fmla="*/ 4349509 w 4481964"/>
              <a:gd name="connsiteY7" fmla="*/ 934745 h 6858000"/>
              <a:gd name="connsiteX8" fmla="*/ 4333373 w 4481964"/>
              <a:gd name="connsiteY8" fmla="*/ 1089050 h 6858000"/>
              <a:gd name="connsiteX9" fmla="*/ 4318077 w 4481964"/>
              <a:gd name="connsiteY9" fmla="*/ 1245413 h 6858000"/>
              <a:gd name="connsiteX10" fmla="*/ 4304125 w 4481964"/>
              <a:gd name="connsiteY10" fmla="*/ 1401089 h 6858000"/>
              <a:gd name="connsiteX11" fmla="*/ 4292023 w 4481964"/>
              <a:gd name="connsiteY11" fmla="*/ 1554023 h 6858000"/>
              <a:gd name="connsiteX12" fmla="*/ 4279920 w 4481964"/>
              <a:gd name="connsiteY12" fmla="*/ 1709013 h 6858000"/>
              <a:gd name="connsiteX13" fmla="*/ 4269835 w 4481964"/>
              <a:gd name="connsiteY13" fmla="*/ 1861947 h 6858000"/>
              <a:gd name="connsiteX14" fmla="*/ 4261935 w 4481964"/>
              <a:gd name="connsiteY14" fmla="*/ 2014880 h 6858000"/>
              <a:gd name="connsiteX15" fmla="*/ 4253698 w 4481964"/>
              <a:gd name="connsiteY15" fmla="*/ 2167128 h 6858000"/>
              <a:gd name="connsiteX16" fmla="*/ 4246807 w 4481964"/>
              <a:gd name="connsiteY16" fmla="*/ 2318004 h 6858000"/>
              <a:gd name="connsiteX17" fmla="*/ 4241932 w 4481964"/>
              <a:gd name="connsiteY17" fmla="*/ 2467508 h 6858000"/>
              <a:gd name="connsiteX18" fmla="*/ 4237730 w 4481964"/>
              <a:gd name="connsiteY18" fmla="*/ 2617013 h 6858000"/>
              <a:gd name="connsiteX19" fmla="*/ 4233696 w 4481964"/>
              <a:gd name="connsiteY19" fmla="*/ 2765145 h 6858000"/>
              <a:gd name="connsiteX20" fmla="*/ 4231847 w 4481964"/>
              <a:gd name="connsiteY20" fmla="*/ 2911221 h 6858000"/>
              <a:gd name="connsiteX21" fmla="*/ 4229830 w 4481964"/>
              <a:gd name="connsiteY21" fmla="*/ 3057296 h 6858000"/>
              <a:gd name="connsiteX22" fmla="*/ 4228821 w 4481964"/>
              <a:gd name="connsiteY22" fmla="*/ 3201314 h 6858000"/>
              <a:gd name="connsiteX23" fmla="*/ 4229830 w 4481964"/>
              <a:gd name="connsiteY23" fmla="*/ 3343960 h 6858000"/>
              <a:gd name="connsiteX24" fmla="*/ 4229830 w 4481964"/>
              <a:gd name="connsiteY24" fmla="*/ 3485235 h 6858000"/>
              <a:gd name="connsiteX25" fmla="*/ 4231847 w 4481964"/>
              <a:gd name="connsiteY25" fmla="*/ 3625138 h 6858000"/>
              <a:gd name="connsiteX26" fmla="*/ 4234872 w 4481964"/>
              <a:gd name="connsiteY26" fmla="*/ 3762298 h 6858000"/>
              <a:gd name="connsiteX27" fmla="*/ 4237730 w 4481964"/>
              <a:gd name="connsiteY27" fmla="*/ 3898087 h 6858000"/>
              <a:gd name="connsiteX28" fmla="*/ 4240924 w 4481964"/>
              <a:gd name="connsiteY28" fmla="*/ 4031132 h 6858000"/>
              <a:gd name="connsiteX29" fmla="*/ 4245798 w 4481964"/>
              <a:gd name="connsiteY29" fmla="*/ 4163491 h 6858000"/>
              <a:gd name="connsiteX30" fmla="*/ 4251009 w 4481964"/>
              <a:gd name="connsiteY30" fmla="*/ 4293793 h 6858000"/>
              <a:gd name="connsiteX31" fmla="*/ 4255715 w 4481964"/>
              <a:gd name="connsiteY31" fmla="*/ 4421352 h 6858000"/>
              <a:gd name="connsiteX32" fmla="*/ 4268995 w 4481964"/>
              <a:gd name="connsiteY32" fmla="*/ 4670298 h 6858000"/>
              <a:gd name="connsiteX33" fmla="*/ 4283114 w 4481964"/>
              <a:gd name="connsiteY33" fmla="*/ 4908956 h 6858000"/>
              <a:gd name="connsiteX34" fmla="*/ 4297906 w 4481964"/>
              <a:gd name="connsiteY34" fmla="*/ 5138013 h 6858000"/>
              <a:gd name="connsiteX35" fmla="*/ 4314211 w 4481964"/>
              <a:gd name="connsiteY35" fmla="*/ 5354726 h 6858000"/>
              <a:gd name="connsiteX36" fmla="*/ 4331188 w 4481964"/>
              <a:gd name="connsiteY36" fmla="*/ 5561838 h 6858000"/>
              <a:gd name="connsiteX37" fmla="*/ 4349509 w 4481964"/>
              <a:gd name="connsiteY37" fmla="*/ 5753862 h 6858000"/>
              <a:gd name="connsiteX38" fmla="*/ 4367495 w 4481964"/>
              <a:gd name="connsiteY38" fmla="*/ 5934227 h 6858000"/>
              <a:gd name="connsiteX39" fmla="*/ 4385480 w 4481964"/>
              <a:gd name="connsiteY39" fmla="*/ 6100191 h 6858000"/>
              <a:gd name="connsiteX40" fmla="*/ 4402457 w 4481964"/>
              <a:gd name="connsiteY40" fmla="*/ 6252438 h 6858000"/>
              <a:gd name="connsiteX41" fmla="*/ 4418594 w 4481964"/>
              <a:gd name="connsiteY41" fmla="*/ 6387541 h 6858000"/>
              <a:gd name="connsiteX42" fmla="*/ 4433890 w 4481964"/>
              <a:gd name="connsiteY42" fmla="*/ 6509613 h 6858000"/>
              <a:gd name="connsiteX43" fmla="*/ 4446665 w 4481964"/>
              <a:gd name="connsiteY43" fmla="*/ 6612483 h 6858000"/>
              <a:gd name="connsiteX44" fmla="*/ 4458767 w 4481964"/>
              <a:gd name="connsiteY44" fmla="*/ 6698894 h 6858000"/>
              <a:gd name="connsiteX45" fmla="*/ 4476081 w 4481964"/>
              <a:gd name="connsiteY45" fmla="*/ 6817538 h 6858000"/>
              <a:gd name="connsiteX46" fmla="*/ 4481964 w 4481964"/>
              <a:gd name="connsiteY46" fmla="*/ 6858000 h 6858000"/>
              <a:gd name="connsiteX47" fmla="*/ 3577807 w 4481964"/>
              <a:gd name="connsiteY47" fmla="*/ 6858000 h 6858000"/>
              <a:gd name="connsiteX48" fmla="*/ 3577807 w 4481964"/>
              <a:gd name="connsiteY48" fmla="*/ 6858000 h 6858000"/>
              <a:gd name="connsiteX49" fmla="*/ 0 w 4481964"/>
              <a:gd name="connsiteY49" fmla="*/ 6858000 h 6858000"/>
              <a:gd name="connsiteX50" fmla="*/ 0 w 4481964"/>
              <a:gd name="connsiteY50" fmla="*/ 0 h 6858000"/>
              <a:gd name="connsiteX51" fmla="*/ 3137249 w 448196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481964" h="6858000">
                <a:moveTo>
                  <a:pt x="3137249" y="0"/>
                </a:moveTo>
                <a:lnTo>
                  <a:pt x="4480787" y="0"/>
                </a:lnTo>
                <a:lnTo>
                  <a:pt x="4455742" y="155676"/>
                </a:lnTo>
                <a:lnTo>
                  <a:pt x="4431873" y="310667"/>
                </a:lnTo>
                <a:lnTo>
                  <a:pt x="4408509" y="466344"/>
                </a:lnTo>
                <a:lnTo>
                  <a:pt x="4388506" y="622706"/>
                </a:lnTo>
                <a:lnTo>
                  <a:pt x="4368335" y="778383"/>
                </a:lnTo>
                <a:lnTo>
                  <a:pt x="4349509" y="934745"/>
                </a:lnTo>
                <a:lnTo>
                  <a:pt x="4333373" y="1089050"/>
                </a:lnTo>
                <a:lnTo>
                  <a:pt x="4318077" y="1245413"/>
                </a:lnTo>
                <a:lnTo>
                  <a:pt x="4304125" y="1401089"/>
                </a:lnTo>
                <a:lnTo>
                  <a:pt x="4292023" y="1554023"/>
                </a:lnTo>
                <a:lnTo>
                  <a:pt x="4279920" y="1709013"/>
                </a:lnTo>
                <a:lnTo>
                  <a:pt x="4269835" y="1861947"/>
                </a:lnTo>
                <a:lnTo>
                  <a:pt x="4261935" y="2014880"/>
                </a:lnTo>
                <a:lnTo>
                  <a:pt x="4253698" y="2167128"/>
                </a:lnTo>
                <a:lnTo>
                  <a:pt x="4246807" y="2318004"/>
                </a:lnTo>
                <a:lnTo>
                  <a:pt x="4241932" y="2467508"/>
                </a:lnTo>
                <a:lnTo>
                  <a:pt x="4237730" y="2617013"/>
                </a:lnTo>
                <a:lnTo>
                  <a:pt x="4233696" y="2765145"/>
                </a:lnTo>
                <a:lnTo>
                  <a:pt x="4231847" y="2911221"/>
                </a:lnTo>
                <a:lnTo>
                  <a:pt x="4229830" y="3057296"/>
                </a:lnTo>
                <a:lnTo>
                  <a:pt x="4228821" y="3201314"/>
                </a:lnTo>
                <a:lnTo>
                  <a:pt x="4229830" y="3343960"/>
                </a:lnTo>
                <a:lnTo>
                  <a:pt x="4229830" y="3485235"/>
                </a:lnTo>
                <a:lnTo>
                  <a:pt x="4231847" y="3625138"/>
                </a:lnTo>
                <a:lnTo>
                  <a:pt x="4234872" y="3762298"/>
                </a:lnTo>
                <a:lnTo>
                  <a:pt x="4237730" y="3898087"/>
                </a:lnTo>
                <a:lnTo>
                  <a:pt x="4240924" y="4031132"/>
                </a:lnTo>
                <a:lnTo>
                  <a:pt x="4245798" y="4163491"/>
                </a:lnTo>
                <a:lnTo>
                  <a:pt x="4251009" y="4293793"/>
                </a:lnTo>
                <a:lnTo>
                  <a:pt x="4255715" y="4421352"/>
                </a:lnTo>
                <a:lnTo>
                  <a:pt x="4268995" y="4670298"/>
                </a:lnTo>
                <a:lnTo>
                  <a:pt x="4283114" y="4908956"/>
                </a:lnTo>
                <a:lnTo>
                  <a:pt x="4297906" y="5138013"/>
                </a:lnTo>
                <a:lnTo>
                  <a:pt x="4314211" y="5354726"/>
                </a:lnTo>
                <a:lnTo>
                  <a:pt x="4331188" y="5561838"/>
                </a:lnTo>
                <a:lnTo>
                  <a:pt x="4349509" y="5753862"/>
                </a:lnTo>
                <a:lnTo>
                  <a:pt x="4367495" y="5934227"/>
                </a:lnTo>
                <a:lnTo>
                  <a:pt x="4385480" y="6100191"/>
                </a:lnTo>
                <a:lnTo>
                  <a:pt x="4402457" y="6252438"/>
                </a:lnTo>
                <a:lnTo>
                  <a:pt x="4418594" y="6387541"/>
                </a:lnTo>
                <a:lnTo>
                  <a:pt x="4433890" y="6509613"/>
                </a:lnTo>
                <a:lnTo>
                  <a:pt x="4446665" y="6612483"/>
                </a:lnTo>
                <a:lnTo>
                  <a:pt x="4458767" y="6698894"/>
                </a:lnTo>
                <a:lnTo>
                  <a:pt x="4476081" y="6817538"/>
                </a:lnTo>
                <a:lnTo>
                  <a:pt x="4481964" y="6858000"/>
                </a:lnTo>
                <a:lnTo>
                  <a:pt x="3577807" y="6858000"/>
                </a:lnTo>
                <a:lnTo>
                  <a:pt x="3577807" y="6858000"/>
                </a:lnTo>
                <a:lnTo>
                  <a:pt x="0" y="6858000"/>
                </a:lnTo>
                <a:lnTo>
                  <a:pt x="0" y="0"/>
                </a:lnTo>
                <a:lnTo>
                  <a:pt x="313724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60817A52-B891-4228-A61E-0C0A57632D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38DB107-6926-46F4-A585-31C537B3929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6"/>
          <a:srcRect l="114" r="114"/>
          <a:stretch>
            <a:fillRect/>
          </a:stretch>
        </p:blipFill>
        <p:spPr>
          <a:xfrm>
            <a:off x="647240" y="1448249"/>
            <a:ext cx="2936836" cy="419010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6962815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12980</TotalTime>
  <Words>243</Words>
  <Application>Microsoft Office PowerPoint</Application>
  <PresentationFormat>Произвольный</PresentationFormat>
  <Paragraphs>59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Ион</vt:lpstr>
      <vt:lpstr>Управление собой </vt:lpstr>
      <vt:lpstr>Темы:  1. Почему важно говорить с ребёнком о ценностях и как это сделать 2. Узнаем откуда берется мотивация 3. Как понять ленится ваш ребёнок или действительно перегружен 4. Где брать информацию о саморегуляции для подростков </vt:lpstr>
      <vt:lpstr>Почему важно говорить с ребёнком о ценностях и как это сделать </vt:lpstr>
      <vt:lpstr> То, что для тебя ВАЖНО  То, без чего ты  НЕ ПРЕДСТАВЛЯЕШЬ ЖИЗНЬ</vt:lpstr>
      <vt:lpstr>Солнечная система моей жизни</vt:lpstr>
      <vt:lpstr>Расскажи о своих ценностях </vt:lpstr>
      <vt:lpstr>Ценности</vt:lpstr>
      <vt:lpstr>«Методика определения ценностных ориентаций» М.Рокича</vt:lpstr>
      <vt:lpstr>Откуда берется мотивация</vt:lpstr>
      <vt:lpstr>Мотивация –   ВНУТРЕННЕЕ и ВНЕШНЕЕ побуждение к действию ради достижения какого-либо результата</vt:lpstr>
      <vt:lpstr>Важно развивать внутреннюю мотивацию</vt:lpstr>
      <vt:lpstr>Кем ты хочешь стать</vt:lpstr>
      <vt:lpstr>Техника 10 жизней</vt:lpstr>
      <vt:lpstr>Что может тебя поддержать на твоем пути</vt:lpstr>
      <vt:lpstr>Дерево  достижений</vt:lpstr>
      <vt:lpstr>Как понять, лениться ваш ребенок или действительно перегружен</vt:lpstr>
      <vt:lpstr>Лень -  это защитная функция организма от бессмысленных значительных действий и траты дополнительной энергии, с точки зрения пережитого ранее опыта или предположения, что можно перекинуть на потом или отказаться от дела совсем</vt:lpstr>
      <vt:lpstr>Как совладать с ленью</vt:lpstr>
      <vt:lpstr>Лени  не существует</vt:lpstr>
      <vt:lpstr>Слон по  кусочкам</vt:lpstr>
      <vt:lpstr>Где брать информацию по саморегуляции для подростков</vt:lpstr>
      <vt:lpstr>Книги/статьи в журналах  Курсы/тренинги   Родители </vt:lpstr>
      <vt:lpstr>Техника 10 целей или волшебная палочка для мозга</vt:lpstr>
      <vt:lpstr>Правило 10/10/10</vt:lpstr>
      <vt:lpstr>Итоги занятия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собой</dc:title>
  <dc:creator>Инна Шмытько</dc:creator>
  <cp:lastModifiedBy>IT01</cp:lastModifiedBy>
  <cp:revision>135</cp:revision>
  <dcterms:created xsi:type="dcterms:W3CDTF">2020-04-13T09:41:31Z</dcterms:created>
  <dcterms:modified xsi:type="dcterms:W3CDTF">2023-01-09T08:29:33Z</dcterms:modified>
</cp:coreProperties>
</file>