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301" r:id="rId3"/>
    <p:sldId id="260" r:id="rId4"/>
    <p:sldId id="262" r:id="rId5"/>
    <p:sldId id="275" r:id="rId6"/>
    <p:sldId id="300" r:id="rId7"/>
    <p:sldId id="303" r:id="rId8"/>
    <p:sldId id="302" r:id="rId9"/>
    <p:sldId id="304" r:id="rId10"/>
    <p:sldId id="305" r:id="rId11"/>
    <p:sldId id="306" r:id="rId12"/>
    <p:sldId id="272" r:id="rId13"/>
    <p:sldId id="276" r:id="rId14"/>
    <p:sldId id="29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нна Шмытько" initials="ИШ" lastIdx="2" clrIdx="0">
    <p:extLst>
      <p:ext uri="{19B8F6BF-5375-455C-9EA6-DF929625EA0E}">
        <p15:presenceInfo xmlns:p15="http://schemas.microsoft.com/office/powerpoint/2012/main" userId="a52ec7c5bf9a8e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/>
    </p:cSldViewPr>
  </p:slideViewPr>
  <p:outlineViewPr>
    <p:cViewPr>
      <p:scale>
        <a:sx n="33" d="100"/>
        <a:sy n="33" d="100"/>
      </p:scale>
      <p:origin x="0" y="-12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hyperlink" Target="mailto:innashm@inbox.ru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hyperlink" Target="mailto:innashm@inbox.ru" TargetMode="External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3A248-5140-4044-BE92-60848497268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F41916-B4E8-4EBF-A169-B8B3EF26F5E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Педагог-психолог </a:t>
          </a:r>
          <a:endParaRPr lang="en-US" dirty="0"/>
        </a:p>
        <a:p>
          <a:pPr>
            <a:lnSpc>
              <a:spcPct val="100000"/>
            </a:lnSpc>
          </a:pPr>
          <a:r>
            <a:rPr lang="ru-RU" dirty="0"/>
            <a:t>Шмытько Инна Ивановна</a:t>
          </a:r>
          <a:endParaRPr lang="en-US" dirty="0"/>
        </a:p>
      </dgm:t>
    </dgm:pt>
    <dgm:pt modelId="{3062E32F-F4FC-42FD-9460-C662AA54488E}" type="parTrans" cxnId="{B692C0F8-88DA-47B2-ABE1-0372C5F7E904}">
      <dgm:prSet/>
      <dgm:spPr/>
      <dgm:t>
        <a:bodyPr/>
        <a:lstStyle/>
        <a:p>
          <a:endParaRPr lang="en-US"/>
        </a:p>
      </dgm:t>
    </dgm:pt>
    <dgm:pt modelId="{A7137584-C96E-4E7E-A39E-05A43700CDA6}" type="sibTrans" cxnId="{B692C0F8-88DA-47B2-ABE1-0372C5F7E904}">
      <dgm:prSet/>
      <dgm:spPr/>
      <dgm:t>
        <a:bodyPr/>
        <a:lstStyle/>
        <a:p>
          <a:endParaRPr lang="en-US"/>
        </a:p>
      </dgm:t>
    </dgm:pt>
    <dgm:pt modelId="{854F027A-40FE-4B23-A146-1118D82F99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 dirty="0">
              <a:solidFill>
                <a:schemeClr val="accent4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inna</a:t>
          </a:r>
          <a:r>
            <a:rPr lang="en-US" u="sng" dirty="0">
              <a:solidFill>
                <a:schemeClr val="accent4">
                  <a:lumMod val="50000"/>
                </a:schemeClr>
              </a:solidFill>
            </a:rPr>
            <a:t>shm@inbox.ru</a:t>
          </a:r>
        </a:p>
      </dgm:t>
    </dgm:pt>
    <dgm:pt modelId="{82B5E13F-B3DC-4EED-A369-CAAE12CAB716}" type="parTrans" cxnId="{47DADA3E-F60F-40DE-8200-66E7507CED3B}">
      <dgm:prSet/>
      <dgm:spPr/>
      <dgm:t>
        <a:bodyPr/>
        <a:lstStyle/>
        <a:p>
          <a:endParaRPr lang="en-US"/>
        </a:p>
      </dgm:t>
    </dgm:pt>
    <dgm:pt modelId="{10477193-046A-4F54-AEBB-2A820D42F431}" type="sibTrans" cxnId="{47DADA3E-F60F-40DE-8200-66E7507CED3B}">
      <dgm:prSet/>
      <dgm:spPr/>
      <dgm:t>
        <a:bodyPr/>
        <a:lstStyle/>
        <a:p>
          <a:endParaRPr lang="en-US"/>
        </a:p>
      </dgm:t>
    </dgm:pt>
    <dgm:pt modelId="{96D6D9AD-3A4C-4DFA-982B-93F4B92181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+79035265216</a:t>
          </a:r>
        </a:p>
      </dgm:t>
    </dgm:pt>
    <dgm:pt modelId="{1A853CF3-EE6A-4B84-B3AE-907BD7853A7C}" type="sibTrans" cxnId="{14E3DFFC-9BAF-425D-9427-2AF15A8041A6}">
      <dgm:prSet/>
      <dgm:spPr/>
      <dgm:t>
        <a:bodyPr/>
        <a:lstStyle/>
        <a:p>
          <a:endParaRPr lang="ru-RU"/>
        </a:p>
      </dgm:t>
    </dgm:pt>
    <dgm:pt modelId="{4BAF05B5-CA30-44B9-A573-E40C16154D5A}" type="parTrans" cxnId="{14E3DFFC-9BAF-425D-9427-2AF15A8041A6}">
      <dgm:prSet/>
      <dgm:spPr/>
      <dgm:t>
        <a:bodyPr/>
        <a:lstStyle/>
        <a:p>
          <a:endParaRPr lang="ru-RU"/>
        </a:p>
      </dgm:t>
    </dgm:pt>
    <dgm:pt modelId="{DFAE124B-5B41-4373-BFBE-B48BFABD258F}" type="pres">
      <dgm:prSet presAssocID="{CB73A248-5140-4044-BE92-608484972685}" presName="root" presStyleCnt="0">
        <dgm:presLayoutVars>
          <dgm:dir/>
          <dgm:resizeHandles val="exact"/>
        </dgm:presLayoutVars>
      </dgm:prSet>
      <dgm:spPr/>
    </dgm:pt>
    <dgm:pt modelId="{D809DA24-F452-4BC4-8621-D5A00A1B6CAE}" type="pres">
      <dgm:prSet presAssocID="{59F41916-B4E8-4EBF-A169-B8B3EF26F5E9}" presName="compNode" presStyleCnt="0"/>
      <dgm:spPr/>
    </dgm:pt>
    <dgm:pt modelId="{B51A8217-E221-4796-B7C9-4A817841BFF6}" type="pres">
      <dgm:prSet presAssocID="{59F41916-B4E8-4EBF-A169-B8B3EF26F5E9}" presName="bgRect" presStyleLbl="bgShp" presStyleIdx="0" presStyleCnt="3"/>
      <dgm:spPr/>
    </dgm:pt>
    <dgm:pt modelId="{4F8FCA9B-E137-457D-ADC2-1F1A1762DC8E}" type="pres">
      <dgm:prSet presAssocID="{59F41916-B4E8-4EBF-A169-B8B3EF26F5E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AD9BFC8-A7E7-4B16-B0C5-1DEF2D1C5501}" type="pres">
      <dgm:prSet presAssocID="{59F41916-B4E8-4EBF-A169-B8B3EF26F5E9}" presName="spaceRect" presStyleCnt="0"/>
      <dgm:spPr/>
    </dgm:pt>
    <dgm:pt modelId="{97C360A8-DA72-4F74-8EAE-8CBD470CA1C1}" type="pres">
      <dgm:prSet presAssocID="{59F41916-B4E8-4EBF-A169-B8B3EF26F5E9}" presName="parTx" presStyleLbl="revTx" presStyleIdx="0" presStyleCnt="3">
        <dgm:presLayoutVars>
          <dgm:chMax val="0"/>
          <dgm:chPref val="0"/>
        </dgm:presLayoutVars>
      </dgm:prSet>
      <dgm:spPr/>
    </dgm:pt>
    <dgm:pt modelId="{D692172B-C324-4448-8D8D-DB73EDB288E2}" type="pres">
      <dgm:prSet presAssocID="{A7137584-C96E-4E7E-A39E-05A43700CDA6}" presName="sibTrans" presStyleCnt="0"/>
      <dgm:spPr/>
    </dgm:pt>
    <dgm:pt modelId="{31339837-9D0C-41A3-AEA4-BD2B5CF9F428}" type="pres">
      <dgm:prSet presAssocID="{854F027A-40FE-4B23-A146-1118D82F997E}" presName="compNode" presStyleCnt="0"/>
      <dgm:spPr/>
    </dgm:pt>
    <dgm:pt modelId="{56670C24-37E1-4B4C-AACA-36B7D0A6E528}" type="pres">
      <dgm:prSet presAssocID="{854F027A-40FE-4B23-A146-1118D82F997E}" presName="bgRect" presStyleLbl="bgShp" presStyleIdx="1" presStyleCnt="3" custScaleY="55673"/>
      <dgm:spPr/>
    </dgm:pt>
    <dgm:pt modelId="{B383FC28-4B88-4B55-8E66-D03930E52F3F}" type="pres">
      <dgm:prSet presAssocID="{854F027A-40FE-4B23-A146-1118D82F997E}" presName="iconRect" presStyleLbl="node1" presStyleIdx="1" presStyleCnt="3" custLinFactNeighborX="-2220" custLinFactNeighborY="1886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EA31427-6F4D-48A7-B32E-03329E1CB4FB}" type="pres">
      <dgm:prSet presAssocID="{854F027A-40FE-4B23-A146-1118D82F997E}" presName="spaceRect" presStyleCnt="0"/>
      <dgm:spPr/>
    </dgm:pt>
    <dgm:pt modelId="{B09A3F2A-6B03-4578-B78A-51B5B1335AE7}" type="pres">
      <dgm:prSet presAssocID="{854F027A-40FE-4B23-A146-1118D82F997E}" presName="parTx" presStyleLbl="revTx" presStyleIdx="1" presStyleCnt="3">
        <dgm:presLayoutVars>
          <dgm:chMax val="0"/>
          <dgm:chPref val="0"/>
        </dgm:presLayoutVars>
      </dgm:prSet>
      <dgm:spPr/>
    </dgm:pt>
    <dgm:pt modelId="{BBF62A6C-BE77-4838-A1C2-C3F112CA76CC}" type="pres">
      <dgm:prSet presAssocID="{10477193-046A-4F54-AEBB-2A820D42F431}" presName="sibTrans" presStyleCnt="0"/>
      <dgm:spPr/>
    </dgm:pt>
    <dgm:pt modelId="{C1CB05FB-B791-4A0D-9F75-26AD789B4A2F}" type="pres">
      <dgm:prSet presAssocID="{96D6D9AD-3A4C-4DFA-982B-93F4B921813F}" presName="compNode" presStyleCnt="0"/>
      <dgm:spPr/>
    </dgm:pt>
    <dgm:pt modelId="{AA29E42C-9F4E-48E7-9B56-031476CEB35E}" type="pres">
      <dgm:prSet presAssocID="{96D6D9AD-3A4C-4DFA-982B-93F4B921813F}" presName="bgRect" presStyleLbl="bgShp" presStyleIdx="2" presStyleCnt="3" custLinFactNeighborX="59" custLinFactNeighborY="-48945"/>
      <dgm:spPr/>
    </dgm:pt>
    <dgm:pt modelId="{2121E685-1D48-4D07-9804-0E9C708A1655}" type="pres">
      <dgm:prSet presAssocID="{96D6D9AD-3A4C-4DFA-982B-93F4B921813F}" presName="iconRect" presStyleLbl="node1" presStyleIdx="2" presStyleCnt="3" custLinFactNeighborX="-563" custLinFactNeighborY="-7956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Громкая связь"/>
        </a:ext>
      </dgm:extLst>
    </dgm:pt>
    <dgm:pt modelId="{BD79EE7F-748B-41CA-8AB3-43C1791F7E04}" type="pres">
      <dgm:prSet presAssocID="{96D6D9AD-3A4C-4DFA-982B-93F4B921813F}" presName="spaceRect" presStyleCnt="0"/>
      <dgm:spPr/>
    </dgm:pt>
    <dgm:pt modelId="{CAFB2A94-8FCE-4DFF-A245-8535630620F7}" type="pres">
      <dgm:prSet presAssocID="{96D6D9AD-3A4C-4DFA-982B-93F4B921813F}" presName="parTx" presStyleLbl="revTx" presStyleIdx="2" presStyleCnt="3" custScaleY="79929" custLinFactNeighborX="5641" custLinFactNeighborY="-46549">
        <dgm:presLayoutVars>
          <dgm:chMax val="0"/>
          <dgm:chPref val="0"/>
        </dgm:presLayoutVars>
      </dgm:prSet>
      <dgm:spPr/>
    </dgm:pt>
  </dgm:ptLst>
  <dgm:cxnLst>
    <dgm:cxn modelId="{012BBE02-406F-461D-B8E6-314EA0593DF5}" type="presOf" srcId="{59F41916-B4E8-4EBF-A169-B8B3EF26F5E9}" destId="{97C360A8-DA72-4F74-8EAE-8CBD470CA1C1}" srcOrd="0" destOrd="0" presId="urn:microsoft.com/office/officeart/2018/2/layout/IconVerticalSolidList"/>
    <dgm:cxn modelId="{6F686E17-E303-4290-B7E2-C3801240875D}" type="presOf" srcId="{854F027A-40FE-4B23-A146-1118D82F997E}" destId="{B09A3F2A-6B03-4578-B78A-51B5B1335AE7}" srcOrd="0" destOrd="0" presId="urn:microsoft.com/office/officeart/2018/2/layout/IconVerticalSolidList"/>
    <dgm:cxn modelId="{58BA8930-AD91-4708-84E2-9ABD87840EF1}" type="presOf" srcId="{CB73A248-5140-4044-BE92-608484972685}" destId="{DFAE124B-5B41-4373-BFBE-B48BFABD258F}" srcOrd="0" destOrd="0" presId="urn:microsoft.com/office/officeart/2018/2/layout/IconVerticalSolidList"/>
    <dgm:cxn modelId="{47DADA3E-F60F-40DE-8200-66E7507CED3B}" srcId="{CB73A248-5140-4044-BE92-608484972685}" destId="{854F027A-40FE-4B23-A146-1118D82F997E}" srcOrd="1" destOrd="0" parTransId="{82B5E13F-B3DC-4EED-A369-CAAE12CAB716}" sibTransId="{10477193-046A-4F54-AEBB-2A820D42F431}"/>
    <dgm:cxn modelId="{568814A0-6698-4C49-A20D-4BEED879C30B}" type="presOf" srcId="{96D6D9AD-3A4C-4DFA-982B-93F4B921813F}" destId="{CAFB2A94-8FCE-4DFF-A245-8535630620F7}" srcOrd="0" destOrd="0" presId="urn:microsoft.com/office/officeart/2018/2/layout/IconVerticalSolidList"/>
    <dgm:cxn modelId="{B692C0F8-88DA-47B2-ABE1-0372C5F7E904}" srcId="{CB73A248-5140-4044-BE92-608484972685}" destId="{59F41916-B4E8-4EBF-A169-B8B3EF26F5E9}" srcOrd="0" destOrd="0" parTransId="{3062E32F-F4FC-42FD-9460-C662AA54488E}" sibTransId="{A7137584-C96E-4E7E-A39E-05A43700CDA6}"/>
    <dgm:cxn modelId="{14E3DFFC-9BAF-425D-9427-2AF15A8041A6}" srcId="{CB73A248-5140-4044-BE92-608484972685}" destId="{96D6D9AD-3A4C-4DFA-982B-93F4B921813F}" srcOrd="2" destOrd="0" parTransId="{4BAF05B5-CA30-44B9-A573-E40C16154D5A}" sibTransId="{1A853CF3-EE6A-4B84-B3AE-907BD7853A7C}"/>
    <dgm:cxn modelId="{8F5D1292-BDDC-4DE3-89D0-5308DB27E38A}" type="presParOf" srcId="{DFAE124B-5B41-4373-BFBE-B48BFABD258F}" destId="{D809DA24-F452-4BC4-8621-D5A00A1B6CAE}" srcOrd="0" destOrd="0" presId="urn:microsoft.com/office/officeart/2018/2/layout/IconVerticalSolidList"/>
    <dgm:cxn modelId="{74C586D5-BEB4-4C64-8825-6476238084B5}" type="presParOf" srcId="{D809DA24-F452-4BC4-8621-D5A00A1B6CAE}" destId="{B51A8217-E221-4796-B7C9-4A817841BFF6}" srcOrd="0" destOrd="0" presId="urn:microsoft.com/office/officeart/2018/2/layout/IconVerticalSolidList"/>
    <dgm:cxn modelId="{DF4995FE-9403-45D3-8153-6E50750A350B}" type="presParOf" srcId="{D809DA24-F452-4BC4-8621-D5A00A1B6CAE}" destId="{4F8FCA9B-E137-457D-ADC2-1F1A1762DC8E}" srcOrd="1" destOrd="0" presId="urn:microsoft.com/office/officeart/2018/2/layout/IconVerticalSolidList"/>
    <dgm:cxn modelId="{27A0FE6A-FA71-4B8F-B4D5-F93F15D84EC6}" type="presParOf" srcId="{D809DA24-F452-4BC4-8621-D5A00A1B6CAE}" destId="{2AD9BFC8-A7E7-4B16-B0C5-1DEF2D1C5501}" srcOrd="2" destOrd="0" presId="urn:microsoft.com/office/officeart/2018/2/layout/IconVerticalSolidList"/>
    <dgm:cxn modelId="{8D2EB330-883A-4C8D-AE6B-CCB94BFFCA5E}" type="presParOf" srcId="{D809DA24-F452-4BC4-8621-D5A00A1B6CAE}" destId="{97C360A8-DA72-4F74-8EAE-8CBD470CA1C1}" srcOrd="3" destOrd="0" presId="urn:microsoft.com/office/officeart/2018/2/layout/IconVerticalSolidList"/>
    <dgm:cxn modelId="{78FDE80B-00E2-4D37-ADFF-47EA5C2B19C5}" type="presParOf" srcId="{DFAE124B-5B41-4373-BFBE-B48BFABD258F}" destId="{D692172B-C324-4448-8D8D-DB73EDB288E2}" srcOrd="1" destOrd="0" presId="urn:microsoft.com/office/officeart/2018/2/layout/IconVerticalSolidList"/>
    <dgm:cxn modelId="{A22CC899-29DF-42DF-9F8F-51DA83F4D237}" type="presParOf" srcId="{DFAE124B-5B41-4373-BFBE-B48BFABD258F}" destId="{31339837-9D0C-41A3-AEA4-BD2B5CF9F428}" srcOrd="2" destOrd="0" presId="urn:microsoft.com/office/officeart/2018/2/layout/IconVerticalSolidList"/>
    <dgm:cxn modelId="{71C713CD-AB1B-4BB3-8B1D-3505456E6E2F}" type="presParOf" srcId="{31339837-9D0C-41A3-AEA4-BD2B5CF9F428}" destId="{56670C24-37E1-4B4C-AACA-36B7D0A6E528}" srcOrd="0" destOrd="0" presId="urn:microsoft.com/office/officeart/2018/2/layout/IconVerticalSolidList"/>
    <dgm:cxn modelId="{72571984-3D3F-42D7-A93B-5348F5608ACC}" type="presParOf" srcId="{31339837-9D0C-41A3-AEA4-BD2B5CF9F428}" destId="{B383FC28-4B88-4B55-8E66-D03930E52F3F}" srcOrd="1" destOrd="0" presId="urn:microsoft.com/office/officeart/2018/2/layout/IconVerticalSolidList"/>
    <dgm:cxn modelId="{B0932198-5AF3-4D50-BDE4-C7C2D59DA790}" type="presParOf" srcId="{31339837-9D0C-41A3-AEA4-BD2B5CF9F428}" destId="{7EA31427-6F4D-48A7-B32E-03329E1CB4FB}" srcOrd="2" destOrd="0" presId="urn:microsoft.com/office/officeart/2018/2/layout/IconVerticalSolidList"/>
    <dgm:cxn modelId="{022D6ACD-5917-4E2D-BFD6-DB546A84E871}" type="presParOf" srcId="{31339837-9D0C-41A3-AEA4-BD2B5CF9F428}" destId="{B09A3F2A-6B03-4578-B78A-51B5B1335AE7}" srcOrd="3" destOrd="0" presId="urn:microsoft.com/office/officeart/2018/2/layout/IconVerticalSolidList"/>
    <dgm:cxn modelId="{1E06B60B-E0FC-4133-933D-660A413F8250}" type="presParOf" srcId="{DFAE124B-5B41-4373-BFBE-B48BFABD258F}" destId="{BBF62A6C-BE77-4838-A1C2-C3F112CA76CC}" srcOrd="3" destOrd="0" presId="urn:microsoft.com/office/officeart/2018/2/layout/IconVerticalSolidList"/>
    <dgm:cxn modelId="{52057C6D-BC03-463A-92EB-E3D36929D497}" type="presParOf" srcId="{DFAE124B-5B41-4373-BFBE-B48BFABD258F}" destId="{C1CB05FB-B791-4A0D-9F75-26AD789B4A2F}" srcOrd="4" destOrd="0" presId="urn:microsoft.com/office/officeart/2018/2/layout/IconVerticalSolidList"/>
    <dgm:cxn modelId="{79CA8CFF-880E-4B99-8E08-B4565270BE62}" type="presParOf" srcId="{C1CB05FB-B791-4A0D-9F75-26AD789B4A2F}" destId="{AA29E42C-9F4E-48E7-9B56-031476CEB35E}" srcOrd="0" destOrd="0" presId="urn:microsoft.com/office/officeart/2018/2/layout/IconVerticalSolidList"/>
    <dgm:cxn modelId="{7ACAA6CD-0C07-4EFE-8134-E6382361EE1F}" type="presParOf" srcId="{C1CB05FB-B791-4A0D-9F75-26AD789B4A2F}" destId="{2121E685-1D48-4D07-9804-0E9C708A1655}" srcOrd="1" destOrd="0" presId="urn:microsoft.com/office/officeart/2018/2/layout/IconVerticalSolidList"/>
    <dgm:cxn modelId="{96A97557-8230-4B78-B095-1F760051DA67}" type="presParOf" srcId="{C1CB05FB-B791-4A0D-9F75-26AD789B4A2F}" destId="{BD79EE7F-748B-41CA-8AB3-43C1791F7E04}" srcOrd="2" destOrd="0" presId="urn:microsoft.com/office/officeart/2018/2/layout/IconVerticalSolidList"/>
    <dgm:cxn modelId="{9208159E-F7CF-4045-9A6A-DE661642637B}" type="presParOf" srcId="{C1CB05FB-B791-4A0D-9F75-26AD789B4A2F}" destId="{CAFB2A94-8FCE-4DFF-A245-8535630620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A8217-E221-4796-B7C9-4A817841BFF6}">
      <dsp:nvSpPr>
        <dsp:cNvPr id="0" name=""/>
        <dsp:cNvSpPr/>
      </dsp:nvSpPr>
      <dsp:spPr>
        <a:xfrm>
          <a:off x="0" y="558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FCA9B-E137-457D-ADC2-1F1A1762DC8E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360A8-DA72-4F74-8EAE-8CBD470CA1C1}">
      <dsp:nvSpPr>
        <dsp:cNvPr id="0" name=""/>
        <dsp:cNvSpPr/>
      </dsp:nvSpPr>
      <dsp:spPr>
        <a:xfrm>
          <a:off x="1508391" y="558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Педагог-психолог </a:t>
          </a:r>
          <a:endParaRPr lang="en-US" sz="2500" kern="1200" dirty="0"/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Шмытько Инна Ивановна</a:t>
          </a:r>
          <a:endParaRPr lang="en-US" sz="2500" kern="1200" dirty="0"/>
        </a:p>
      </dsp:txBody>
      <dsp:txXfrm>
        <a:off x="1508391" y="558"/>
        <a:ext cx="4987658" cy="1305966"/>
      </dsp:txXfrm>
    </dsp:sp>
    <dsp:sp modelId="{56670C24-37E1-4B4C-AACA-36B7D0A6E528}">
      <dsp:nvSpPr>
        <dsp:cNvPr id="0" name=""/>
        <dsp:cNvSpPr/>
      </dsp:nvSpPr>
      <dsp:spPr>
        <a:xfrm>
          <a:off x="0" y="1922464"/>
          <a:ext cx="6496050" cy="7270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3FC28-4B88-4B55-8E66-D03930E52F3F}">
      <dsp:nvSpPr>
        <dsp:cNvPr id="0" name=""/>
        <dsp:cNvSpPr/>
      </dsp:nvSpPr>
      <dsp:spPr>
        <a:xfrm>
          <a:off x="379109" y="2062370"/>
          <a:ext cx="718281" cy="71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A3F2A-6B03-4578-B78A-51B5B1335AE7}">
      <dsp:nvSpPr>
        <dsp:cNvPr id="0" name=""/>
        <dsp:cNvSpPr/>
      </dsp:nvSpPr>
      <dsp:spPr>
        <a:xfrm>
          <a:off x="1508391" y="1633016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 dirty="0">
              <a:solidFill>
                <a:schemeClr val="accent4">
                  <a:lumMod val="50000"/>
                </a:schemeClr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inna</a:t>
          </a:r>
          <a:r>
            <a:rPr lang="en-US" sz="2500" u="sng" kern="1200" dirty="0">
              <a:solidFill>
                <a:schemeClr val="accent4">
                  <a:lumMod val="50000"/>
                </a:schemeClr>
              </a:solidFill>
            </a:rPr>
            <a:t>shm@inbox.ru</a:t>
          </a:r>
        </a:p>
      </dsp:txBody>
      <dsp:txXfrm>
        <a:off x="1508391" y="1633016"/>
        <a:ext cx="4987658" cy="1305966"/>
      </dsp:txXfrm>
    </dsp:sp>
    <dsp:sp modelId="{AA29E42C-9F4E-48E7-9B56-031476CEB35E}">
      <dsp:nvSpPr>
        <dsp:cNvPr id="0" name=""/>
        <dsp:cNvSpPr/>
      </dsp:nvSpPr>
      <dsp:spPr>
        <a:xfrm>
          <a:off x="0" y="2626269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1E685-1D48-4D07-9804-0E9C708A1655}">
      <dsp:nvSpPr>
        <dsp:cNvPr id="0" name=""/>
        <dsp:cNvSpPr/>
      </dsp:nvSpPr>
      <dsp:spPr>
        <a:xfrm>
          <a:off x="391011" y="2987831"/>
          <a:ext cx="718281" cy="71828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B2A94-8FCE-4DFF-A245-8535630620F7}">
      <dsp:nvSpPr>
        <dsp:cNvPr id="0" name=""/>
        <dsp:cNvSpPr/>
      </dsp:nvSpPr>
      <dsp:spPr>
        <a:xfrm>
          <a:off x="1508391" y="2788620"/>
          <a:ext cx="4987658" cy="1043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+79035265216</a:t>
          </a:r>
        </a:p>
      </dsp:txBody>
      <dsp:txXfrm>
        <a:off x="1508391" y="2788620"/>
        <a:ext cx="4987658" cy="1043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0D2B2-1196-4ADB-AC69-AD3C19B3D6B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6C85-D757-4ED8-A8CC-EEC3E05F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9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E6C85-D757-4ED8-A8CC-EEC3E05FD0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3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E6C85-D757-4ED8-A8CC-EEC3E05FD0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9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E6C85-D757-4ED8-A8CC-EEC3E05FD0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4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A6949-0E55-4F9D-B90C-295F1D276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877" y="1450809"/>
            <a:ext cx="9395814" cy="2875720"/>
          </a:xfrm>
        </p:spPr>
        <p:txBody>
          <a:bodyPr/>
          <a:lstStyle/>
          <a:p>
            <a:r>
              <a:rPr lang="ru-RU" sz="6600" b="1" dirty="0"/>
              <a:t>Восстановительные </a:t>
            </a:r>
            <a:br>
              <a:rPr lang="ru-RU" sz="6600" b="1" dirty="0"/>
            </a:br>
            <a:r>
              <a:rPr lang="ru-RU" sz="6600" b="1" dirty="0"/>
              <a:t>вопросы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2F69C2-76B0-4027-B631-09D3DD183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Автор  коновалов Ю.А.</a:t>
            </a:r>
          </a:p>
        </p:txBody>
      </p:sp>
    </p:spTree>
    <p:extLst>
      <p:ext uri="{BB962C8B-B14F-4D97-AF65-F5344CB8AC3E}">
        <p14:creationId xmlns:p14="http://schemas.microsoft.com/office/powerpoint/2010/main" val="305318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AB5B6-5B0C-42E2-A8F1-ABE4FC82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Обратите ВНИМАНИЕ!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723518-2849-4107-89E5-5CB156FD8914}"/>
              </a:ext>
            </a:extLst>
          </p:cNvPr>
          <p:cNvSpPr/>
          <p:nvPr/>
        </p:nvSpPr>
        <p:spPr>
          <a:xfrm>
            <a:off x="937846" y="2215662"/>
            <a:ext cx="2776026" cy="121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ВАМ</a:t>
            </a:r>
          </a:p>
          <a:p>
            <a:pPr algn="ctr"/>
            <a:r>
              <a:rPr lang="ru-RU" sz="3200" b="1" dirty="0"/>
              <a:t>НЕ НАДО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630BBD5-E856-4302-B767-C27EFA9EC92B}"/>
              </a:ext>
            </a:extLst>
          </p:cNvPr>
          <p:cNvSpPr/>
          <p:nvPr/>
        </p:nvSpPr>
        <p:spPr>
          <a:xfrm>
            <a:off x="4867422" y="1308296"/>
            <a:ext cx="6386732" cy="2996418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Вмешиваться в конфликт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Включаться в него эмоционально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Выбирать сторону конфликта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FE3A1A1-6ADE-4A5A-9D31-6F538AE90534}"/>
              </a:ext>
            </a:extLst>
          </p:cNvPr>
          <p:cNvSpPr/>
          <p:nvPr/>
        </p:nvSpPr>
        <p:spPr>
          <a:xfrm>
            <a:off x="646111" y="4883730"/>
            <a:ext cx="3447587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НАДО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3A7BFFA-7BA0-4328-9923-A2FAD7D5F143}"/>
              </a:ext>
            </a:extLst>
          </p:cNvPr>
          <p:cNvSpPr/>
          <p:nvPr/>
        </p:nvSpPr>
        <p:spPr>
          <a:xfrm>
            <a:off x="4867422" y="4459458"/>
            <a:ext cx="6386732" cy="194582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НАБЛЮДАТЬ ЗА ПРОЦЕССОМ</a:t>
            </a:r>
          </a:p>
        </p:txBody>
      </p:sp>
    </p:spTree>
    <p:extLst>
      <p:ext uri="{BB962C8B-B14F-4D97-AF65-F5344CB8AC3E}">
        <p14:creationId xmlns:p14="http://schemas.microsoft.com/office/powerpoint/2010/main" val="14352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BDA8538-27C2-4A04-BB28-702E5222977E}"/>
              </a:ext>
            </a:extLst>
          </p:cNvPr>
          <p:cNvSpPr/>
          <p:nvPr/>
        </p:nvSpPr>
        <p:spPr>
          <a:xfrm>
            <a:off x="492369" y="2575267"/>
            <a:ext cx="3305908" cy="12942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ПОЗИЦИЯ НАБЛЮДАТЕЛЯ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ADFE4F9-C297-42EC-B313-CB4A5EF53F4E}"/>
              </a:ext>
            </a:extLst>
          </p:cNvPr>
          <p:cNvSpPr/>
          <p:nvPr/>
        </p:nvSpPr>
        <p:spPr>
          <a:xfrm>
            <a:off x="4651716" y="1079695"/>
            <a:ext cx="4370363" cy="1107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ОТСУТСТВИЕ ЭМОЦИЙ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F4621C5-8CED-45C0-9BEA-A5D0764AC3C6}"/>
              </a:ext>
            </a:extLst>
          </p:cNvPr>
          <p:cNvSpPr/>
          <p:nvPr/>
        </p:nvSpPr>
        <p:spPr>
          <a:xfrm>
            <a:off x="4651716" y="2575267"/>
            <a:ext cx="4370362" cy="1153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УРАВНОВЕШЕННОСТЬ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A024EE-25AB-4999-8172-0B0AA13AC14D}"/>
              </a:ext>
            </a:extLst>
          </p:cNvPr>
          <p:cNvSpPr/>
          <p:nvPr/>
        </p:nvSpPr>
        <p:spPr>
          <a:xfrm>
            <a:off x="4651716" y="4116559"/>
            <a:ext cx="4398497" cy="1107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СПОКОЙСТВИЕ</a:t>
            </a:r>
          </a:p>
        </p:txBody>
      </p:sp>
    </p:spTree>
    <p:extLst>
      <p:ext uri="{BB962C8B-B14F-4D97-AF65-F5344CB8AC3E}">
        <p14:creationId xmlns:p14="http://schemas.microsoft.com/office/powerpoint/2010/main" val="244969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A4C2B5-4A9E-4B67-8FDD-86885817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72" y="322819"/>
            <a:ext cx="7047587" cy="62123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E39077-198A-478F-8015-8D8E2EA67C14}"/>
              </a:ext>
            </a:extLst>
          </p:cNvPr>
          <p:cNvSpPr/>
          <p:nvPr/>
        </p:nvSpPr>
        <p:spPr>
          <a:xfrm>
            <a:off x="8468752" y="2672860"/>
            <a:ext cx="2574388" cy="199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Колесо эмоций </a:t>
            </a:r>
            <a:r>
              <a:rPr lang="ru-RU" sz="2800" b="1" i="1" dirty="0" err="1"/>
              <a:t>Плутчика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54753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2459A-426D-435A-BBA8-A679EB1A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67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Я </a:t>
            </a:r>
            <a:r>
              <a:rPr lang="en-US" sz="67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чувствую</a:t>
            </a:r>
            <a:r>
              <a:rPr lang="en-US" sz="67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67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67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Потому</a:t>
            </a:r>
            <a:r>
              <a:rPr lang="en-US" sz="67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что</a:t>
            </a:r>
            <a:r>
              <a:rPr lang="en-US" sz="67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67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67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Я </a:t>
            </a:r>
            <a:r>
              <a:rPr lang="en-US" sz="67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хотел</a:t>
            </a:r>
            <a:r>
              <a:rPr lang="en-US" sz="67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бы</a:t>
            </a:r>
            <a:endParaRPr lang="en-US" sz="67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8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0" name="Freeform: Shape 99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F10355-26D5-4CA3-847F-7E98F88666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07" r="12948"/>
          <a:stretch/>
        </p:blipFill>
        <p:spPr>
          <a:xfrm>
            <a:off x="647240" y="2245542"/>
            <a:ext cx="2936836" cy="25955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015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0A438-1AE0-4B66-B107-61907C74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Спасибо за внимание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Текст 2">
            <a:extLst>
              <a:ext uri="{FF2B5EF4-FFF2-40B4-BE49-F238E27FC236}">
                <a16:creationId xmlns:a16="http://schemas.microsoft.com/office/drawing/2014/main" id="{1113E30D-A676-4E0D-808A-36F6A2BD8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256685"/>
              </p:ext>
            </p:extLst>
          </p:nvPr>
        </p:nvGraphicFramePr>
        <p:xfrm>
          <a:off x="4928630" y="102373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071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A822D-3BB5-40A5-A69B-612880E5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74997" cy="785239"/>
          </a:xfrm>
        </p:spPr>
        <p:txBody>
          <a:bodyPr/>
          <a:lstStyle/>
          <a:p>
            <a:r>
              <a:rPr lang="ru-RU" sz="3600" dirty="0"/>
              <a:t>Лестница восстановительной медиации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3284B-0AA2-4A4C-B654-1AC1F0D4BF9B}"/>
              </a:ext>
            </a:extLst>
          </p:cNvPr>
          <p:cNvSpPr txBox="1"/>
          <p:nvPr/>
        </p:nvSpPr>
        <p:spPr>
          <a:xfrm>
            <a:off x="3049172" y="323378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C81EF-7DDF-4008-8763-BEF6B546AF7B}"/>
              </a:ext>
            </a:extLst>
          </p:cNvPr>
          <p:cNvSpPr txBox="1"/>
          <p:nvPr/>
        </p:nvSpPr>
        <p:spPr>
          <a:xfrm>
            <a:off x="3049172" y="323378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95D18CC-111D-40B6-82EE-5C7A80B05626}"/>
              </a:ext>
            </a:extLst>
          </p:cNvPr>
          <p:cNvSpPr/>
          <p:nvPr/>
        </p:nvSpPr>
        <p:spPr>
          <a:xfrm>
            <a:off x="844062" y="1589649"/>
            <a:ext cx="2616590" cy="785239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Жертва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BE41BE1-1C9B-4DF4-AB1E-089D2D144A43}"/>
              </a:ext>
            </a:extLst>
          </p:cNvPr>
          <p:cNvSpPr/>
          <p:nvPr/>
        </p:nvSpPr>
        <p:spPr>
          <a:xfrm>
            <a:off x="4318781" y="1589649"/>
            <a:ext cx="3011487" cy="836884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МЕДИАТОР</a:t>
            </a:r>
          </a:p>
          <a:p>
            <a:pPr algn="ctr"/>
            <a:r>
              <a:rPr lang="ru-RU" b="1" dirty="0"/>
              <a:t>(</a:t>
            </a:r>
            <a:r>
              <a:rPr lang="ru-RU" b="1" dirty="0" err="1"/>
              <a:t>кл.рук</a:t>
            </a:r>
            <a:r>
              <a:rPr lang="ru-RU" b="1" dirty="0"/>
              <a:t>.)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A08DFDD-83E8-42AB-B6A4-10684376C650}"/>
              </a:ext>
            </a:extLst>
          </p:cNvPr>
          <p:cNvSpPr/>
          <p:nvPr/>
        </p:nvSpPr>
        <p:spPr>
          <a:xfrm>
            <a:off x="8135641" y="1589649"/>
            <a:ext cx="2626143" cy="836883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Обидчик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E74483C-BD83-4E26-9D07-2832533B0D71}"/>
              </a:ext>
            </a:extLst>
          </p:cNvPr>
          <p:cNvSpPr/>
          <p:nvPr/>
        </p:nvSpPr>
        <p:spPr>
          <a:xfrm>
            <a:off x="844062" y="2726580"/>
            <a:ext cx="2616589" cy="612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Понимание</a:t>
            </a:r>
            <a:r>
              <a:rPr lang="ru-RU" dirty="0"/>
              <a:t> </a:t>
            </a:r>
            <a:r>
              <a:rPr lang="ru-RU" b="1" dirty="0"/>
              <a:t>себя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6FAA59-BA2B-4375-917B-C11E8A62F8A3}"/>
              </a:ext>
            </a:extLst>
          </p:cNvPr>
          <p:cNvSpPr/>
          <p:nvPr/>
        </p:nvSpPr>
        <p:spPr>
          <a:xfrm>
            <a:off x="844061" y="3591799"/>
            <a:ext cx="2616590" cy="612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Понимание другого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368795C-343E-4EDD-94A0-DDB2D37D7C21}"/>
              </a:ext>
            </a:extLst>
          </p:cNvPr>
          <p:cNvSpPr/>
          <p:nvPr/>
        </p:nvSpPr>
        <p:spPr>
          <a:xfrm>
            <a:off x="844062" y="4410366"/>
            <a:ext cx="3207433" cy="5205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Осознание последствий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C1738BD-F5E3-468C-A68A-5441A10B666F}"/>
              </a:ext>
            </a:extLst>
          </p:cNvPr>
          <p:cNvSpPr/>
          <p:nvPr/>
        </p:nvSpPr>
        <p:spPr>
          <a:xfrm>
            <a:off x="646111" y="5137011"/>
            <a:ext cx="4806462" cy="8199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Ответственность за изменение ситуации, совместный поиск решения и изменение ситуации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360A71-B566-4B99-B7FD-1A190FA72BF0}"/>
              </a:ext>
            </a:extLst>
          </p:cNvPr>
          <p:cNvSpPr/>
          <p:nvPr/>
        </p:nvSpPr>
        <p:spPr>
          <a:xfrm>
            <a:off x="8135642" y="2726581"/>
            <a:ext cx="2728132" cy="5588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Понимание себя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1FD2C7A-90A7-45E9-BA54-AA41F29194D6}"/>
              </a:ext>
            </a:extLst>
          </p:cNvPr>
          <p:cNvSpPr/>
          <p:nvPr/>
        </p:nvSpPr>
        <p:spPr>
          <a:xfrm>
            <a:off x="8135641" y="3603067"/>
            <a:ext cx="2728133" cy="5588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Понимание другого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E0CD85F-83E5-431E-A2BB-9987DD1B07B8}"/>
              </a:ext>
            </a:extLst>
          </p:cNvPr>
          <p:cNvSpPr/>
          <p:nvPr/>
        </p:nvSpPr>
        <p:spPr>
          <a:xfrm>
            <a:off x="7431257" y="4389120"/>
            <a:ext cx="3432518" cy="5417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Осознание последствий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E759808-391D-489A-AC0C-C20546205982}"/>
              </a:ext>
            </a:extLst>
          </p:cNvPr>
          <p:cNvSpPr/>
          <p:nvPr/>
        </p:nvSpPr>
        <p:spPr>
          <a:xfrm>
            <a:off x="6096000" y="5132494"/>
            <a:ext cx="4806462" cy="7852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Ответственность за изменение ситуации, совместный поиск решения и изменение ситуации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7D9A107F-7CB9-47F4-BA6B-7265A8D02243}"/>
              </a:ext>
            </a:extLst>
          </p:cNvPr>
          <p:cNvSpPr/>
          <p:nvPr/>
        </p:nvSpPr>
        <p:spPr>
          <a:xfrm>
            <a:off x="4318781" y="2766230"/>
            <a:ext cx="3011487" cy="1233849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Участники конфликтной ситуации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9DE753E-12CB-48E6-8DEB-1203E3613FBF}"/>
              </a:ext>
            </a:extLst>
          </p:cNvPr>
          <p:cNvSpPr/>
          <p:nvPr/>
        </p:nvSpPr>
        <p:spPr>
          <a:xfrm>
            <a:off x="646113" y="6091311"/>
            <a:ext cx="10256350" cy="637562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Восстановительные действия и совместная выработка решения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28A125A-B4DA-4706-92F1-1BA1B4AE1A2B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460651" y="2219488"/>
            <a:ext cx="1055076" cy="167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232DA00-57AC-41A4-B37E-48BD1C39B594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132317" y="2219488"/>
            <a:ext cx="1003324" cy="1663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45D4194-C9F8-4E41-AF95-EF20E2083057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3460652" y="1982269"/>
            <a:ext cx="1322363" cy="31502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59DF9EB-3A3C-4CC2-8C75-7E0BA3F76114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869553" y="2008091"/>
            <a:ext cx="1266088" cy="31244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5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2D2730-6CD6-44F7-A049-7989FF46D1CD}"/>
              </a:ext>
            </a:extLst>
          </p:cNvPr>
          <p:cNvSpPr/>
          <p:nvPr/>
        </p:nvSpPr>
        <p:spPr>
          <a:xfrm>
            <a:off x="1012873" y="1192237"/>
            <a:ext cx="9284677" cy="44735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Восстановительные вопросы </a:t>
            </a:r>
            <a:r>
              <a:rPr lang="en-US" sz="2800" b="1" dirty="0"/>
              <a:t>I</a:t>
            </a:r>
            <a:r>
              <a:rPr lang="ru-RU" sz="2800" b="1" dirty="0"/>
              <a:t> (О).</a:t>
            </a:r>
          </a:p>
          <a:p>
            <a:endParaRPr lang="ru-RU" sz="2800" b="1" dirty="0"/>
          </a:p>
          <a:p>
            <a:r>
              <a:rPr lang="ru-RU" sz="2800" b="1" dirty="0"/>
              <a:t>На кого и как повлияли твои действия?</a:t>
            </a:r>
          </a:p>
          <a:p>
            <a:r>
              <a:rPr lang="ru-RU" sz="2800" b="1" dirty="0"/>
              <a:t>Что может быть дальше, если ничего не менять?</a:t>
            </a:r>
          </a:p>
          <a:p>
            <a:r>
              <a:rPr lang="ru-RU" sz="2800" b="1" dirty="0"/>
              <a:t>Как ты сейчас относишься к случившемуся?</a:t>
            </a:r>
          </a:p>
          <a:p>
            <a:r>
              <a:rPr lang="ru-RU" sz="2800" b="1" dirty="0"/>
              <a:t>Что ты можешь сделать, чтобы исправить ситуацию?</a:t>
            </a:r>
          </a:p>
          <a:p>
            <a:r>
              <a:rPr lang="ru-RU" sz="2800" b="1" dirty="0"/>
              <a:t>Что ты можешь сделать, чтобы такое не повторялось?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264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0EB9339-B14C-4736-B928-55383EED8B2F}"/>
              </a:ext>
            </a:extLst>
          </p:cNvPr>
          <p:cNvSpPr/>
          <p:nvPr/>
        </p:nvSpPr>
        <p:spPr>
          <a:xfrm>
            <a:off x="801859" y="1206304"/>
            <a:ext cx="9411286" cy="44453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Восстановительные вопросы </a:t>
            </a:r>
            <a:r>
              <a:rPr lang="en-US" sz="2800" b="1" dirty="0"/>
              <a:t>II</a:t>
            </a:r>
            <a:r>
              <a:rPr lang="ru-RU" sz="2800" b="1" dirty="0"/>
              <a:t> (Ж).</a:t>
            </a:r>
          </a:p>
          <a:p>
            <a:pPr algn="ctr"/>
            <a:endParaRPr lang="ru-RU" sz="2800" b="1" dirty="0"/>
          </a:p>
          <a:p>
            <a:r>
              <a:rPr lang="ru-RU" sz="2800" b="1" dirty="0"/>
              <a:t>Что тебя больше всего задело в случившемся?</a:t>
            </a:r>
          </a:p>
          <a:p>
            <a:r>
              <a:rPr lang="ru-RU" sz="2800" b="1" dirty="0"/>
              <a:t>Что исправит ситуацию?  Почему тебе это важно?</a:t>
            </a:r>
          </a:p>
          <a:p>
            <a:r>
              <a:rPr lang="ru-RU" sz="2800" b="1" dirty="0"/>
              <a:t>Готов ли ты сохранить нормальные отношения?</a:t>
            </a:r>
          </a:p>
          <a:p>
            <a:r>
              <a:rPr lang="ru-RU" sz="2800" b="1" dirty="0"/>
              <a:t>Что нужно сделать, чтобы такое не повторялось?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10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5EBDF-E6CD-4E21-B133-86BFE3A1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ru-RU" sz="4800" b="1" dirty="0"/>
              <a:t>Алгоритм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61045-F002-4902-99CC-8554848C8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4" y="1688124"/>
            <a:ext cx="9636368" cy="4717158"/>
          </a:xfrm>
        </p:spPr>
        <p:txBody>
          <a:bodyPr>
            <a:normAutofit/>
          </a:bodyPr>
          <a:lstStyle/>
          <a:p>
            <a:pPr marL="0" lvl="0" indent="0" algn="just" defTabSz="914400">
              <a:lnSpc>
                <a:spcPct val="90000"/>
              </a:lnSpc>
              <a:spcBef>
                <a:spcPts val="1100"/>
              </a:spcBef>
              <a:buClrTx/>
              <a:buSzTx/>
              <a:buNone/>
            </a:pPr>
            <a:r>
              <a:rPr lang="ru-RU" sz="3200" b="1" dirty="0"/>
              <a:t>1. Вместо написания объяснительной педагог может попросить по отдельности каждого ученика – участника конфликта написать ответы на «вопросы» карточек. Их можно сделать в виде визитки.</a:t>
            </a:r>
          </a:p>
          <a:p>
            <a:pPr marL="0" lvl="0" indent="0" algn="just" defTabSz="914400">
              <a:lnSpc>
                <a:spcPct val="90000"/>
              </a:lnSpc>
              <a:spcBef>
                <a:spcPts val="1100"/>
              </a:spcBef>
              <a:buClrTx/>
              <a:buSzTx/>
              <a:buNone/>
            </a:pPr>
            <a:r>
              <a:rPr lang="ru-RU" sz="3200" b="1" dirty="0"/>
              <a:t>«О» – для обидчика, «Ж» – для жертвы.</a:t>
            </a:r>
          </a:p>
          <a:p>
            <a:pPr marL="0" lvl="0" indent="0" algn="just" defTabSz="914400">
              <a:lnSpc>
                <a:spcPct val="90000"/>
              </a:lnSpc>
              <a:spcBef>
                <a:spcPts val="1100"/>
              </a:spcBef>
              <a:buClrTx/>
              <a:buSzTx/>
              <a:buNone/>
            </a:pPr>
            <a:r>
              <a:rPr lang="ru-RU" sz="3200" b="1" dirty="0"/>
              <a:t>Но в школе это деление условно и можно попросить написать ответ сразу на 2 карточки.</a:t>
            </a:r>
          </a:p>
        </p:txBody>
      </p:sp>
    </p:spTree>
    <p:extLst>
      <p:ext uri="{BB962C8B-B14F-4D97-AF65-F5344CB8AC3E}">
        <p14:creationId xmlns:p14="http://schemas.microsoft.com/office/powerpoint/2010/main" val="200367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5EBDF-E6CD-4E21-B133-86BFE3A1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ru-RU" sz="4800" b="1" dirty="0"/>
              <a:t>Алгоритм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61045-F002-4902-99CC-8554848C8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4" y="1688124"/>
            <a:ext cx="9636368" cy="4717158"/>
          </a:xfrm>
        </p:spPr>
        <p:txBody>
          <a:bodyPr>
            <a:normAutofit/>
          </a:bodyPr>
          <a:lstStyle/>
          <a:p>
            <a:pPr marL="0" lvl="0" indent="0" algn="just" defTabSz="914400">
              <a:lnSpc>
                <a:spcPct val="90000"/>
              </a:lnSpc>
              <a:spcBef>
                <a:spcPts val="1100"/>
              </a:spcBef>
              <a:buClrTx/>
              <a:buSzTx/>
              <a:buNone/>
            </a:pPr>
            <a:r>
              <a:rPr lang="ru-RU" sz="3200" b="1" dirty="0"/>
              <a:t>2. Педагог читает ответы участников конфликта и может попросить их прояснить и написать что-то более конкретно.</a:t>
            </a:r>
          </a:p>
          <a:p>
            <a:pPr marL="0" lvl="0" indent="0" algn="just" defTabSz="914400">
              <a:lnSpc>
                <a:spcPct val="90000"/>
              </a:lnSpc>
              <a:spcBef>
                <a:spcPts val="1100"/>
              </a:spcBef>
              <a:buClrTx/>
              <a:buSzTx/>
              <a:buNone/>
            </a:pPr>
            <a:r>
              <a:rPr lang="ru-RU" sz="3200" b="1" dirty="0"/>
              <a:t>3. Учитель предлагает ученикам вместе обсудить ответы и ситуацию, соблюдая правила: говорить по очереди и не перебивать друг друга. В это время мы стараемся не поучать учеников, а задавать вопросы на рефлексию ситуации, эмоций по этому поводу, чувств.</a:t>
            </a:r>
          </a:p>
        </p:txBody>
      </p:sp>
    </p:spTree>
    <p:extLst>
      <p:ext uri="{BB962C8B-B14F-4D97-AF65-F5344CB8AC3E}">
        <p14:creationId xmlns:p14="http://schemas.microsoft.com/office/powerpoint/2010/main" val="373208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A822D-3BB5-40A5-A69B-612880E5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74997" cy="785239"/>
          </a:xfrm>
        </p:spPr>
        <p:txBody>
          <a:bodyPr/>
          <a:lstStyle/>
          <a:p>
            <a:r>
              <a:rPr lang="ru-RU" sz="3600" dirty="0"/>
              <a:t>Лестница восстановительной медиации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3284B-0AA2-4A4C-B654-1AC1F0D4BF9B}"/>
              </a:ext>
            </a:extLst>
          </p:cNvPr>
          <p:cNvSpPr txBox="1"/>
          <p:nvPr/>
        </p:nvSpPr>
        <p:spPr>
          <a:xfrm>
            <a:off x="3049172" y="323378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C81EF-7DDF-4008-8763-BEF6B546AF7B}"/>
              </a:ext>
            </a:extLst>
          </p:cNvPr>
          <p:cNvSpPr txBox="1"/>
          <p:nvPr/>
        </p:nvSpPr>
        <p:spPr>
          <a:xfrm>
            <a:off x="3049172" y="323378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95D18CC-111D-40B6-82EE-5C7A80B05626}"/>
              </a:ext>
            </a:extLst>
          </p:cNvPr>
          <p:cNvSpPr/>
          <p:nvPr/>
        </p:nvSpPr>
        <p:spPr>
          <a:xfrm>
            <a:off x="844062" y="1589649"/>
            <a:ext cx="2616590" cy="785239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Жертва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BE41BE1-1C9B-4DF4-AB1E-089D2D144A43}"/>
              </a:ext>
            </a:extLst>
          </p:cNvPr>
          <p:cNvSpPr/>
          <p:nvPr/>
        </p:nvSpPr>
        <p:spPr>
          <a:xfrm>
            <a:off x="4318781" y="1589649"/>
            <a:ext cx="3011487" cy="836884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МЕДИАТОР</a:t>
            </a:r>
          </a:p>
          <a:p>
            <a:pPr algn="ctr"/>
            <a:r>
              <a:rPr lang="ru-RU" b="1" dirty="0"/>
              <a:t>(</a:t>
            </a:r>
            <a:r>
              <a:rPr lang="ru-RU" b="1" dirty="0" err="1"/>
              <a:t>кл.рук</a:t>
            </a:r>
            <a:r>
              <a:rPr lang="ru-RU" b="1" dirty="0"/>
              <a:t>.)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A08DFDD-83E8-42AB-B6A4-10684376C650}"/>
              </a:ext>
            </a:extLst>
          </p:cNvPr>
          <p:cNvSpPr/>
          <p:nvPr/>
        </p:nvSpPr>
        <p:spPr>
          <a:xfrm>
            <a:off x="8135641" y="1589649"/>
            <a:ext cx="2626143" cy="836883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Обидчик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E74483C-BD83-4E26-9D07-2832533B0D71}"/>
              </a:ext>
            </a:extLst>
          </p:cNvPr>
          <p:cNvSpPr/>
          <p:nvPr/>
        </p:nvSpPr>
        <p:spPr>
          <a:xfrm>
            <a:off x="844062" y="2726580"/>
            <a:ext cx="2616589" cy="612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Понимание</a:t>
            </a:r>
            <a:r>
              <a:rPr lang="ru-RU" dirty="0"/>
              <a:t> </a:t>
            </a:r>
            <a:r>
              <a:rPr lang="ru-RU" b="1" dirty="0"/>
              <a:t>себя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6FAA59-BA2B-4375-917B-C11E8A62F8A3}"/>
              </a:ext>
            </a:extLst>
          </p:cNvPr>
          <p:cNvSpPr/>
          <p:nvPr/>
        </p:nvSpPr>
        <p:spPr>
          <a:xfrm>
            <a:off x="844061" y="3591799"/>
            <a:ext cx="2616590" cy="612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Понимание другого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368795C-343E-4EDD-94A0-DDB2D37D7C21}"/>
              </a:ext>
            </a:extLst>
          </p:cNvPr>
          <p:cNvSpPr/>
          <p:nvPr/>
        </p:nvSpPr>
        <p:spPr>
          <a:xfrm>
            <a:off x="844062" y="4410366"/>
            <a:ext cx="3207433" cy="5205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Осознание последствий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C1738BD-F5E3-468C-A68A-5441A10B666F}"/>
              </a:ext>
            </a:extLst>
          </p:cNvPr>
          <p:cNvSpPr/>
          <p:nvPr/>
        </p:nvSpPr>
        <p:spPr>
          <a:xfrm>
            <a:off x="646111" y="5137011"/>
            <a:ext cx="4806462" cy="8199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Ответственность за изменение ситуации, совместный поиск решения и изменение ситуации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360A71-B566-4B99-B7FD-1A190FA72BF0}"/>
              </a:ext>
            </a:extLst>
          </p:cNvPr>
          <p:cNvSpPr/>
          <p:nvPr/>
        </p:nvSpPr>
        <p:spPr>
          <a:xfrm>
            <a:off x="8135642" y="2726581"/>
            <a:ext cx="2728132" cy="5588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Понимание себя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1FD2C7A-90A7-45E9-BA54-AA41F29194D6}"/>
              </a:ext>
            </a:extLst>
          </p:cNvPr>
          <p:cNvSpPr/>
          <p:nvPr/>
        </p:nvSpPr>
        <p:spPr>
          <a:xfrm>
            <a:off x="8135641" y="3603067"/>
            <a:ext cx="2728133" cy="5588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Понимание другого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E0CD85F-83E5-431E-A2BB-9987DD1B07B8}"/>
              </a:ext>
            </a:extLst>
          </p:cNvPr>
          <p:cNvSpPr/>
          <p:nvPr/>
        </p:nvSpPr>
        <p:spPr>
          <a:xfrm>
            <a:off x="7431257" y="4389120"/>
            <a:ext cx="3432518" cy="5417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Осознание последствий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E759808-391D-489A-AC0C-C20546205982}"/>
              </a:ext>
            </a:extLst>
          </p:cNvPr>
          <p:cNvSpPr/>
          <p:nvPr/>
        </p:nvSpPr>
        <p:spPr>
          <a:xfrm>
            <a:off x="6096000" y="5132494"/>
            <a:ext cx="4806462" cy="7852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Ответственность за изменение ситуации, совместный поиск решения и изменение ситуации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7D9A107F-7CB9-47F4-BA6B-7265A8D02243}"/>
              </a:ext>
            </a:extLst>
          </p:cNvPr>
          <p:cNvSpPr/>
          <p:nvPr/>
        </p:nvSpPr>
        <p:spPr>
          <a:xfrm>
            <a:off x="4318781" y="2766230"/>
            <a:ext cx="3011487" cy="1233849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Участники конфликтной ситуации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9DE753E-12CB-48E6-8DEB-1203E3613FBF}"/>
              </a:ext>
            </a:extLst>
          </p:cNvPr>
          <p:cNvSpPr/>
          <p:nvPr/>
        </p:nvSpPr>
        <p:spPr>
          <a:xfrm>
            <a:off x="646113" y="6091311"/>
            <a:ext cx="10256350" cy="637562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Восстановительные действия и совместная выработка решения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28A125A-B4DA-4706-92F1-1BA1B4AE1A2B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460651" y="2219488"/>
            <a:ext cx="1055076" cy="167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232DA00-57AC-41A4-B37E-48BD1C39B594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132317" y="2219488"/>
            <a:ext cx="1003324" cy="1663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45D4194-C9F8-4E41-AF95-EF20E2083057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3460652" y="1982269"/>
            <a:ext cx="1322363" cy="31502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59DF9EB-3A3C-4CC2-8C75-7E0BA3F76114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869553" y="2008091"/>
            <a:ext cx="1266088" cy="31244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38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FCB8F9D-A2A3-4425-A6D1-E873839B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6" y="1181686"/>
            <a:ext cx="9481624" cy="5066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400" dirty="0"/>
              <a:t>Ответственность в восстановительной медиации понимается не как НАКАЗАНИЕ, а как понимание </a:t>
            </a:r>
            <a:r>
              <a:rPr lang="ru-RU" sz="3400" b="1" i="1" dirty="0"/>
              <a:t>Обидчиком</a:t>
            </a:r>
            <a:r>
              <a:rPr lang="ru-RU" sz="3400" dirty="0"/>
              <a:t>  чувств </a:t>
            </a:r>
            <a:r>
              <a:rPr lang="ru-RU" sz="3400" b="1" i="1" dirty="0"/>
              <a:t>Жертвы</a:t>
            </a:r>
            <a:r>
              <a:rPr lang="ru-RU" sz="3400" dirty="0"/>
              <a:t>, последствий, к которым привел проступок, а затем заглаживание вреда самим </a:t>
            </a:r>
            <a:r>
              <a:rPr lang="ru-RU" sz="3400" b="1" i="1" dirty="0"/>
              <a:t>Обидчиком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/>
              <a:t>Поэтому ведущий поддерживает ответственное поведение сторон конфликта.</a:t>
            </a:r>
          </a:p>
        </p:txBody>
      </p:sp>
    </p:spTree>
    <p:extLst>
      <p:ext uri="{BB962C8B-B14F-4D97-AF65-F5344CB8AC3E}">
        <p14:creationId xmlns:p14="http://schemas.microsoft.com/office/powerpoint/2010/main" val="288940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A810A-1512-437E-9DD6-BA4ADD09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Обратите ВНИМАНИЕ!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90FBD-7362-4643-9FC2-B1792D210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Вам не надо вмешиваться в конфликт</a:t>
            </a:r>
          </a:p>
          <a:p>
            <a:r>
              <a:rPr lang="ru-RU" dirty="0"/>
              <a:t>Вам не надо включаться в него эмоционально</a:t>
            </a:r>
          </a:p>
          <a:p>
            <a:r>
              <a:rPr lang="ru-RU" dirty="0"/>
              <a:t>Вам не надо выбирать сторону конфликта</a:t>
            </a:r>
          </a:p>
          <a:p>
            <a:endParaRPr lang="ru-RU" dirty="0"/>
          </a:p>
          <a:p>
            <a:r>
              <a:rPr lang="ru-RU" dirty="0"/>
              <a:t>Вам надо лишь наблюдать за процессом</a:t>
            </a:r>
          </a:p>
          <a:p>
            <a:r>
              <a:rPr lang="ru-RU" dirty="0"/>
              <a:t>Позиция наблюдателя – отсутствие эмоций – спокойствие - уравновешенность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539480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12856</TotalTime>
  <Words>466</Words>
  <Application>Microsoft Office PowerPoint</Application>
  <PresentationFormat>Широкоэкранный</PresentationFormat>
  <Paragraphs>84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Ион</vt:lpstr>
      <vt:lpstr>Восстановительные  вопросы</vt:lpstr>
      <vt:lpstr>Лестница восстановительной медиации</vt:lpstr>
      <vt:lpstr>Презентация PowerPoint</vt:lpstr>
      <vt:lpstr>Презентация PowerPoint</vt:lpstr>
      <vt:lpstr>Алгоритм работы</vt:lpstr>
      <vt:lpstr>Алгоритм работы</vt:lpstr>
      <vt:lpstr>Лестница восстановительной медиации</vt:lpstr>
      <vt:lpstr>Презентация PowerPoint</vt:lpstr>
      <vt:lpstr>Обратите ВНИМАНИЕ! </vt:lpstr>
      <vt:lpstr>Обратите ВНИМАНИЕ! </vt:lpstr>
      <vt:lpstr>Презентация PowerPoint</vt:lpstr>
      <vt:lpstr>Презентация PowerPoint</vt:lpstr>
      <vt:lpstr>Я чувствую  Потому что  Я хотел бы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собой</dc:title>
  <dc:creator>Инна Шмытько</dc:creator>
  <cp:lastModifiedBy>Инна Шмытько</cp:lastModifiedBy>
  <cp:revision>74</cp:revision>
  <dcterms:created xsi:type="dcterms:W3CDTF">2020-04-13T09:41:31Z</dcterms:created>
  <dcterms:modified xsi:type="dcterms:W3CDTF">2021-09-26T15:14:33Z</dcterms:modified>
</cp:coreProperties>
</file>