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7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83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37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06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70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39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1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80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07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67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94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D7531-CA6E-47C4-B175-74DB45F81E9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691D0-C96B-45CF-A2B0-983B6491D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72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0817" y="-204160"/>
            <a:ext cx="9144000" cy="4467068"/>
          </a:xfrm>
        </p:spPr>
        <p:txBody>
          <a:bodyPr>
            <a:normAutofit/>
          </a:bodyPr>
          <a:lstStyle/>
          <a:p>
            <a:r>
              <a:rPr lang="ru-RU" sz="6600" b="1" u="sng" dirty="0" smtClean="0"/>
              <a:t>Техника безопасности на уроках физкультуры по гимнастике</a:t>
            </a:r>
            <a:endParaRPr lang="ru-RU" sz="66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43234" y="6168980"/>
            <a:ext cx="4185634" cy="553792"/>
          </a:xfrm>
        </p:spPr>
        <p:txBody>
          <a:bodyPr/>
          <a:lstStyle/>
          <a:p>
            <a:pPr algn="r"/>
            <a:r>
              <a:rPr lang="ru-RU" dirty="0" smtClean="0"/>
              <a:t>Ярыгина 8а3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1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833" y="365125"/>
            <a:ext cx="11602387" cy="759137"/>
          </a:xfrm>
        </p:spPr>
        <p:txBody>
          <a:bodyPr/>
          <a:lstStyle/>
          <a:p>
            <a:r>
              <a:rPr lang="ru-RU" u="sng" dirty="0" smtClean="0"/>
              <a:t>К занятиям допускаются учащиеся: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932" y="1259174"/>
            <a:ext cx="6760563" cy="5471410"/>
          </a:xfrm>
        </p:spPr>
        <p:txBody>
          <a:bodyPr/>
          <a:lstStyle/>
          <a:p>
            <a:r>
              <a:rPr lang="ru-RU" dirty="0" smtClean="0"/>
              <a:t> иметь коротко остриженные ногти;</a:t>
            </a:r>
          </a:p>
          <a:p>
            <a:r>
              <a:rPr lang="ru-RU" dirty="0"/>
              <a:t> </a:t>
            </a:r>
            <a:r>
              <a:rPr lang="ru-RU" dirty="0" smtClean="0"/>
              <a:t>заходить в спортзал, брать спортивный инвентарь и выполнять упражнения с разрешения учителя;</a:t>
            </a:r>
          </a:p>
          <a:p>
            <a:r>
              <a:rPr lang="ru-RU" dirty="0" smtClean="0"/>
              <a:t>бережно относиться к спортивному инвентарю и оборудованию и не использовать его не по назначению;</a:t>
            </a:r>
          </a:p>
          <a:p>
            <a:r>
              <a:rPr lang="ru-RU" dirty="0" smtClean="0"/>
              <a:t>знать и выполнять инструкцию по технике безопасности.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0426" y="1259174"/>
            <a:ext cx="4601981" cy="460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0769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21" y="365126"/>
            <a:ext cx="11932171" cy="7141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u="sng" dirty="0" smtClean="0"/>
              <a:t>Требования безопасности перед началом занятий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21311" y="1244184"/>
            <a:ext cx="6430781" cy="547140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переодеться в раздевалке, надеть на себя спортивную форму и обувь;</a:t>
            </a:r>
          </a:p>
          <a:p>
            <a:r>
              <a:rPr lang="ru-RU" dirty="0" smtClean="0"/>
              <a:t>снять с себя предметы, представляющие опасность для других занимающихся (серьги, браслеты, часы и т. д.);</a:t>
            </a:r>
          </a:p>
          <a:p>
            <a:r>
              <a:rPr lang="ru-RU" dirty="0" smtClean="0"/>
              <a:t>убрать из карманов спортивной формы колющиеся и другие посторонние предметы;</a:t>
            </a:r>
          </a:p>
          <a:p>
            <a:r>
              <a:rPr lang="ru-RU" dirty="0" smtClean="0"/>
              <a:t>под руководством учителя подготовить инвентарь и оборудование, необходимые для проведения занятия;</a:t>
            </a:r>
          </a:p>
          <a:p>
            <a:r>
              <a:rPr lang="ru-RU" dirty="0" smtClean="0"/>
              <a:t>по команде учителя встать в строй для общего построения.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871" y="2278504"/>
            <a:ext cx="5318391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22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92" y="365126"/>
            <a:ext cx="11782269" cy="834088"/>
          </a:xfrm>
        </p:spPr>
        <p:txBody>
          <a:bodyPr/>
          <a:lstStyle/>
          <a:p>
            <a:r>
              <a:rPr lang="ru-RU" u="sng" dirty="0" smtClean="0"/>
              <a:t> Требования безопасности во время занятий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892" y="1349114"/>
            <a:ext cx="6685613" cy="53814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• насухо вытирать руки после каждого упражнения;</a:t>
            </a:r>
          </a:p>
          <a:p>
            <a:pPr marL="0" indent="0">
              <a:buNone/>
            </a:pPr>
            <a:r>
              <a:rPr lang="ru-RU" dirty="0" smtClean="0"/>
              <a:t>• выполнять сложные элементы и упражнения со страховкой;</a:t>
            </a:r>
          </a:p>
          <a:p>
            <a:pPr marL="0" indent="0">
              <a:buNone/>
            </a:pPr>
            <a:r>
              <a:rPr lang="ru-RU" dirty="0" smtClean="0"/>
              <a:t>• при выполнении прыжков и соскоков приземляться мягко на носки ног, пружинисто приседая;</a:t>
            </a:r>
          </a:p>
          <a:p>
            <a:pPr marL="0" indent="0">
              <a:buNone/>
            </a:pPr>
            <a:r>
              <a:rPr lang="ru-RU" dirty="0" smtClean="0"/>
              <a:t>• при появлении во время занятия боли в руках, покраснения кожи, водяных пузырей на ладонях прекратить занятие и сообщить об этом учителю;</a:t>
            </a:r>
          </a:p>
          <a:p>
            <a:pPr marL="0" indent="0">
              <a:buNone/>
            </a:pPr>
            <a:r>
              <a:rPr lang="ru-RU" dirty="0" smtClean="0"/>
              <a:t>• переходить от снаряда к снаряду организованно, по общей команде, способом, указанным учителем.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9075" y="1349115"/>
            <a:ext cx="5572944" cy="417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172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872" y="149904"/>
            <a:ext cx="11872210" cy="824458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Требования безопасности при несчастных случаях и экстремальных ситуациях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2118" y="1315958"/>
            <a:ext cx="7674964" cy="542961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 получении травмы или ухудшении самочувствия прекратить занятия и поставить в известность учителя физкультуры;</a:t>
            </a:r>
          </a:p>
          <a:p>
            <a:r>
              <a:rPr lang="ru-RU" dirty="0" smtClean="0"/>
              <a:t>с помощью учителя оказать травмированному первую медицинскую помощь, при необходимости доставить его в больницу или вызвать «скорую помощь»;</a:t>
            </a:r>
          </a:p>
          <a:p>
            <a:r>
              <a:rPr lang="ru-RU" dirty="0" smtClean="0"/>
              <a:t>при возникновении пожара в спортзале немедленно прекратить занятие, организованно, под руководством учителя покинуть место проведения занятия через запасные выходы согласно плану эвакуации;</a:t>
            </a:r>
          </a:p>
          <a:p>
            <a:r>
              <a:rPr lang="ru-RU" dirty="0" smtClean="0"/>
              <a:t>по распоряжению учителя поставить в известность администрацию учебного заведения и сообщить о пожаре</a:t>
            </a:r>
            <a:r>
              <a:rPr lang="en-US" dirty="0" smtClean="0"/>
              <a:t>/</a:t>
            </a:r>
            <a:r>
              <a:rPr lang="ru-RU" dirty="0" smtClean="0"/>
              <a:t>травме в пожарную часть.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871" y="2278505"/>
            <a:ext cx="4278651" cy="242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591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882" y="155263"/>
            <a:ext cx="11872210" cy="729157"/>
          </a:xfrm>
        </p:spPr>
        <p:txBody>
          <a:bodyPr/>
          <a:lstStyle/>
          <a:p>
            <a:r>
              <a:rPr lang="ru-RU" u="sng" dirty="0" smtClean="0"/>
              <a:t> Требования безопасности по окончании занятий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882" y="1064302"/>
            <a:ext cx="5906125" cy="5651291"/>
          </a:xfrm>
        </p:spPr>
        <p:txBody>
          <a:bodyPr/>
          <a:lstStyle/>
          <a:p>
            <a:r>
              <a:rPr lang="ru-RU" dirty="0" smtClean="0"/>
              <a:t> под руководством учителя убрать спортивный инвентарь в места его хранения;</a:t>
            </a:r>
          </a:p>
          <a:p>
            <a:r>
              <a:rPr lang="ru-RU" dirty="0" smtClean="0"/>
              <a:t>организованно покинуть место проведения занятия;</a:t>
            </a:r>
          </a:p>
          <a:p>
            <a:r>
              <a:rPr lang="ru-RU" dirty="0" smtClean="0"/>
              <a:t>переодеться в раздевалке, снять спортивный костюм и спортивную обувь;</a:t>
            </a:r>
          </a:p>
          <a:p>
            <a:r>
              <a:rPr lang="ru-RU" dirty="0" smtClean="0"/>
              <a:t>вымыть с мылом руки.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86007" y="1409075"/>
            <a:ext cx="5837575" cy="389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088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339</Words>
  <Application>Microsoft Office PowerPoint</Application>
  <PresentationFormat>Широкоэкранный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Техника безопасности на уроках физкультуры по гимнастике</vt:lpstr>
      <vt:lpstr>К занятиям допускаются учащиеся:</vt:lpstr>
      <vt:lpstr> Требования безопасности перед началом занятий</vt:lpstr>
      <vt:lpstr> Требования безопасности во время занятий</vt:lpstr>
      <vt:lpstr>Требования безопасности при несчастных случаях и экстремальных ситуациях</vt:lpstr>
      <vt:lpstr> Требования безопасности по окончании занятий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безопасности на уроках физкультуры по гимнастике</dc:title>
  <dc:creator>Элина Ярыгина</dc:creator>
  <cp:lastModifiedBy>Наталия</cp:lastModifiedBy>
  <cp:revision>4</cp:revision>
  <dcterms:created xsi:type="dcterms:W3CDTF">2018-02-27T17:09:12Z</dcterms:created>
  <dcterms:modified xsi:type="dcterms:W3CDTF">2020-02-09T20:27:34Z</dcterms:modified>
</cp:coreProperties>
</file>