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314" r:id="rId3"/>
    <p:sldId id="317" r:id="rId4"/>
    <p:sldId id="290" r:id="rId5"/>
    <p:sldId id="297" r:id="rId6"/>
    <p:sldId id="301" r:id="rId7"/>
    <p:sldId id="298" r:id="rId8"/>
    <p:sldId id="300" r:id="rId9"/>
    <p:sldId id="305" r:id="rId10"/>
    <p:sldId id="302" r:id="rId11"/>
    <p:sldId id="291" r:id="rId12"/>
    <p:sldId id="296" r:id="rId13"/>
    <p:sldId id="309" r:id="rId14"/>
    <p:sldId id="310" r:id="rId15"/>
    <p:sldId id="311" r:id="rId16"/>
    <p:sldId id="307" r:id="rId17"/>
    <p:sldId id="308" r:id="rId18"/>
    <p:sldId id="312" r:id="rId19"/>
    <p:sldId id="313" r:id="rId20"/>
    <p:sldId id="303" r:id="rId21"/>
    <p:sldId id="315" r:id="rId22"/>
    <p:sldId id="306" r:id="rId23"/>
    <p:sldId id="29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00C0"/>
    <a:srgbClr val="0D01FE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24" autoAdjust="0"/>
    <p:restoredTop sz="97040" autoAdjust="0"/>
  </p:normalViewPr>
  <p:slideViewPr>
    <p:cSldViewPr>
      <p:cViewPr>
        <p:scale>
          <a:sx n="83" d="100"/>
          <a:sy n="83" d="100"/>
        </p:scale>
        <p:origin x="-118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C839CD-EE3B-4858-954C-39273CA7AED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76B88E-8F5A-45A8-A934-558A03D530C6}">
      <dgm:prSet phldrT="[Текст]" custT="1"/>
      <dgm:spPr/>
      <dgm:t>
        <a:bodyPr/>
        <a:lstStyle/>
        <a:p>
          <a:r>
            <a:rPr lang="ru-RU" sz="2800" b="1" dirty="0" smtClean="0"/>
            <a:t>СЕМЬЯ – это внутренний ресурс для ребенка.</a:t>
          </a:r>
          <a:endParaRPr lang="ru-RU" sz="2800" b="1" dirty="0"/>
        </a:p>
      </dgm:t>
    </dgm:pt>
    <dgm:pt modelId="{6AE59595-F5DC-45EB-8392-9A5AB8A3CE1F}" type="parTrans" cxnId="{F33491EE-F8CD-4794-8F7A-621CF782BC03}">
      <dgm:prSet/>
      <dgm:spPr/>
      <dgm:t>
        <a:bodyPr/>
        <a:lstStyle/>
        <a:p>
          <a:endParaRPr lang="ru-RU"/>
        </a:p>
      </dgm:t>
    </dgm:pt>
    <dgm:pt modelId="{8688F905-0E05-4300-8DA3-1EDDC7F76F1D}" type="sibTrans" cxnId="{F33491EE-F8CD-4794-8F7A-621CF782BC03}">
      <dgm:prSet/>
      <dgm:spPr/>
      <dgm:t>
        <a:bodyPr/>
        <a:lstStyle/>
        <a:p>
          <a:endParaRPr lang="ru-RU"/>
        </a:p>
      </dgm:t>
    </dgm:pt>
    <dgm:pt modelId="{2E596745-E9D1-43CC-8D64-A24903D9445B}">
      <dgm:prSet phldrT="[Текст]" custT="1"/>
      <dgm:spPr/>
      <dgm:t>
        <a:bodyPr/>
        <a:lstStyle/>
        <a:p>
          <a:r>
            <a:rPr lang="ru-RU" sz="1800" b="1" dirty="0" smtClean="0"/>
            <a:t>безопасность (возможность выжить</a:t>
          </a:r>
          <a:r>
            <a:rPr lang="ru-RU" sz="1100" dirty="0" smtClean="0"/>
            <a:t>)</a:t>
          </a:r>
          <a:endParaRPr lang="ru-RU" sz="1100" dirty="0"/>
        </a:p>
      </dgm:t>
    </dgm:pt>
    <dgm:pt modelId="{A55078CE-B997-4485-94B9-CEA5CF026FDD}" type="parTrans" cxnId="{8810AAF9-F411-4A35-93A7-C9089C2AF570}">
      <dgm:prSet/>
      <dgm:spPr/>
      <dgm:t>
        <a:bodyPr/>
        <a:lstStyle/>
        <a:p>
          <a:endParaRPr lang="ru-RU"/>
        </a:p>
      </dgm:t>
    </dgm:pt>
    <dgm:pt modelId="{6373847E-B478-4628-82A9-48202057179E}" type="sibTrans" cxnId="{8810AAF9-F411-4A35-93A7-C9089C2AF570}">
      <dgm:prSet/>
      <dgm:spPr/>
      <dgm:t>
        <a:bodyPr/>
        <a:lstStyle/>
        <a:p>
          <a:endParaRPr lang="ru-RU"/>
        </a:p>
      </dgm:t>
    </dgm:pt>
    <dgm:pt modelId="{0E3CAB92-35B0-4E80-8E67-90E8DDCBED5A}">
      <dgm:prSet phldrT="[Текст]" custT="1"/>
      <dgm:spPr/>
      <dgm:t>
        <a:bodyPr/>
        <a:lstStyle/>
        <a:p>
          <a:r>
            <a:rPr lang="ru-RU" sz="2400" b="1" dirty="0" smtClean="0"/>
            <a:t>Энергия для любого вида деятельности (по возрасту)</a:t>
          </a:r>
          <a:endParaRPr lang="ru-RU" sz="2400" b="1" dirty="0"/>
        </a:p>
      </dgm:t>
    </dgm:pt>
    <dgm:pt modelId="{8C155E7B-B529-463A-B54F-AF60BB61A06F}" type="parTrans" cxnId="{76375799-FF61-4532-A7BC-896E1C853449}">
      <dgm:prSet/>
      <dgm:spPr/>
      <dgm:t>
        <a:bodyPr/>
        <a:lstStyle/>
        <a:p>
          <a:endParaRPr lang="ru-RU"/>
        </a:p>
      </dgm:t>
    </dgm:pt>
    <dgm:pt modelId="{B35CDB61-3E6A-4A86-877C-6D13404A65D0}" type="sibTrans" cxnId="{76375799-FF61-4532-A7BC-896E1C853449}">
      <dgm:prSet/>
      <dgm:spPr/>
      <dgm:t>
        <a:bodyPr/>
        <a:lstStyle/>
        <a:p>
          <a:endParaRPr lang="ru-RU"/>
        </a:p>
      </dgm:t>
    </dgm:pt>
    <dgm:pt modelId="{FA881254-D070-45ED-A253-2D7776FDE07B}">
      <dgm:prSet phldrT="[Текст]" custT="1"/>
      <dgm:spPr/>
      <dgm:t>
        <a:bodyPr/>
        <a:lstStyle/>
        <a:p>
          <a:r>
            <a:rPr lang="ru-RU" sz="1800" b="1" dirty="0" smtClean="0"/>
            <a:t>Принадлежность</a:t>
          </a:r>
          <a:endParaRPr lang="ru-RU" sz="1800" b="1" dirty="0"/>
        </a:p>
      </dgm:t>
    </dgm:pt>
    <dgm:pt modelId="{48D610E9-EE99-4668-8530-5CDBE0D29FC7}" type="parTrans" cxnId="{0B85029F-9743-45FC-B19C-BC9B7C3CF47A}">
      <dgm:prSet/>
      <dgm:spPr/>
      <dgm:t>
        <a:bodyPr/>
        <a:lstStyle/>
        <a:p>
          <a:endParaRPr lang="ru-RU"/>
        </a:p>
      </dgm:t>
    </dgm:pt>
    <dgm:pt modelId="{F033AB3A-2787-4BF8-8D0E-740516502FA5}" type="sibTrans" cxnId="{0B85029F-9743-45FC-B19C-BC9B7C3CF47A}">
      <dgm:prSet/>
      <dgm:spPr/>
      <dgm:t>
        <a:bodyPr/>
        <a:lstStyle/>
        <a:p>
          <a:endParaRPr lang="ru-RU"/>
        </a:p>
      </dgm:t>
    </dgm:pt>
    <dgm:pt modelId="{1505272B-879F-4B48-84AF-D989DFB92A04}">
      <dgm:prSet phldrT="[Текст]"/>
      <dgm:spPr/>
      <dgm:t>
        <a:bodyPr/>
        <a:lstStyle/>
        <a:p>
          <a:r>
            <a:rPr lang="ru-RU" b="1" dirty="0" smtClean="0"/>
            <a:t>Чувство идентичности, формирование качеств</a:t>
          </a:r>
          <a:endParaRPr lang="ru-RU" b="1" dirty="0"/>
        </a:p>
      </dgm:t>
    </dgm:pt>
    <dgm:pt modelId="{04668AF9-CBFD-46AA-99A7-CCA329B02356}" type="parTrans" cxnId="{B5AE844D-8878-4042-9237-59BF45FFE9B9}">
      <dgm:prSet/>
      <dgm:spPr/>
      <dgm:t>
        <a:bodyPr/>
        <a:lstStyle/>
        <a:p>
          <a:endParaRPr lang="ru-RU"/>
        </a:p>
      </dgm:t>
    </dgm:pt>
    <dgm:pt modelId="{D15F24E9-58A9-4409-A23A-FE17E02C4474}" type="sibTrans" cxnId="{B5AE844D-8878-4042-9237-59BF45FFE9B9}">
      <dgm:prSet/>
      <dgm:spPr/>
      <dgm:t>
        <a:bodyPr/>
        <a:lstStyle/>
        <a:p>
          <a:endParaRPr lang="ru-RU"/>
        </a:p>
      </dgm:t>
    </dgm:pt>
    <dgm:pt modelId="{1350996E-C365-4798-8E2B-43DF36C67DF8}">
      <dgm:prSet custT="1"/>
      <dgm:spPr/>
      <dgm:t>
        <a:bodyPr/>
        <a:lstStyle/>
        <a:p>
          <a:r>
            <a:rPr lang="ru-RU" sz="1800" b="1" dirty="0" smtClean="0"/>
            <a:t>Признание и принятие</a:t>
          </a:r>
          <a:endParaRPr lang="ru-RU" sz="1800" b="1" dirty="0"/>
        </a:p>
      </dgm:t>
    </dgm:pt>
    <dgm:pt modelId="{682601F9-7470-4C6F-B838-5D6F95702220}" type="parTrans" cxnId="{D6CA7E53-45D8-4FF1-A4C6-B3D05D44F82F}">
      <dgm:prSet/>
      <dgm:spPr/>
      <dgm:t>
        <a:bodyPr/>
        <a:lstStyle/>
        <a:p>
          <a:endParaRPr lang="ru-RU"/>
        </a:p>
      </dgm:t>
    </dgm:pt>
    <dgm:pt modelId="{EB5EEC0C-1BF2-4112-8D94-90A813EE7586}" type="sibTrans" cxnId="{D6CA7E53-45D8-4FF1-A4C6-B3D05D44F82F}">
      <dgm:prSet/>
      <dgm:spPr/>
      <dgm:t>
        <a:bodyPr/>
        <a:lstStyle/>
        <a:p>
          <a:endParaRPr lang="ru-RU"/>
        </a:p>
      </dgm:t>
    </dgm:pt>
    <dgm:pt modelId="{3157250B-68B5-47DF-AF75-4250B63EC9D1}">
      <dgm:prSet custT="1"/>
      <dgm:spPr/>
      <dgm:t>
        <a:bodyPr/>
        <a:lstStyle/>
        <a:p>
          <a:r>
            <a:rPr lang="ru-RU" sz="2400" b="1" dirty="0" smtClean="0"/>
            <a:t>Самооценка, мотивация к достижению</a:t>
          </a:r>
          <a:endParaRPr lang="ru-RU" sz="2400" b="1" dirty="0"/>
        </a:p>
      </dgm:t>
    </dgm:pt>
    <dgm:pt modelId="{6578B06E-7D9F-45DF-8B96-45FE096BF616}" type="parTrans" cxnId="{CF6C97CB-5809-4B9F-BAC1-47F8168FD6C9}">
      <dgm:prSet/>
      <dgm:spPr/>
      <dgm:t>
        <a:bodyPr/>
        <a:lstStyle/>
        <a:p>
          <a:endParaRPr lang="ru-RU"/>
        </a:p>
      </dgm:t>
    </dgm:pt>
    <dgm:pt modelId="{BEC3FE5A-45B1-479B-A49F-0C2446B7E246}" type="sibTrans" cxnId="{CF6C97CB-5809-4B9F-BAC1-47F8168FD6C9}">
      <dgm:prSet/>
      <dgm:spPr/>
      <dgm:t>
        <a:bodyPr/>
        <a:lstStyle/>
        <a:p>
          <a:endParaRPr lang="ru-RU"/>
        </a:p>
      </dgm:t>
    </dgm:pt>
    <dgm:pt modelId="{CDE2F60F-8520-4641-B52D-7F1E1ABE0EB5}" type="pres">
      <dgm:prSet presAssocID="{88C839CD-EE3B-4858-954C-39273CA7AED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54B1305-C28A-4E1F-A1C0-33D1ABD48072}" type="pres">
      <dgm:prSet presAssocID="{F276B88E-8F5A-45A8-A934-558A03D530C6}" presName="hierRoot1" presStyleCnt="0"/>
      <dgm:spPr/>
    </dgm:pt>
    <dgm:pt modelId="{7BE3A457-8A6A-410C-BEFC-CC99E1F55ABD}" type="pres">
      <dgm:prSet presAssocID="{F276B88E-8F5A-45A8-A934-558A03D530C6}" presName="composite" presStyleCnt="0"/>
      <dgm:spPr/>
    </dgm:pt>
    <dgm:pt modelId="{75F249DE-A139-43F3-B966-B985F1CDC667}" type="pres">
      <dgm:prSet presAssocID="{F276B88E-8F5A-45A8-A934-558A03D530C6}" presName="background" presStyleLbl="node0" presStyleIdx="0" presStyleCnt="1"/>
      <dgm:spPr/>
    </dgm:pt>
    <dgm:pt modelId="{41791A31-B555-47B7-AF79-6DD0DCC162E5}" type="pres">
      <dgm:prSet presAssocID="{F276B88E-8F5A-45A8-A934-558A03D530C6}" presName="text" presStyleLbl="fgAcc0" presStyleIdx="0" presStyleCnt="1" custScaleX="281897" custLinFactNeighborX="0" custLinFactNeighborY="-7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22D04EF-30F7-4105-BB88-13B76AE9D46B}" type="pres">
      <dgm:prSet presAssocID="{F276B88E-8F5A-45A8-A934-558A03D530C6}" presName="hierChild2" presStyleCnt="0"/>
      <dgm:spPr/>
    </dgm:pt>
    <dgm:pt modelId="{D34D89A6-C7BB-453B-A543-B45B9D161DE2}" type="pres">
      <dgm:prSet presAssocID="{A55078CE-B997-4485-94B9-CEA5CF026FDD}" presName="Name10" presStyleLbl="parChTrans1D2" presStyleIdx="0" presStyleCnt="3"/>
      <dgm:spPr/>
      <dgm:t>
        <a:bodyPr/>
        <a:lstStyle/>
        <a:p>
          <a:endParaRPr lang="ru-RU"/>
        </a:p>
      </dgm:t>
    </dgm:pt>
    <dgm:pt modelId="{9D03C8FA-9E42-42BC-802E-DBFCD1DDAB4F}" type="pres">
      <dgm:prSet presAssocID="{2E596745-E9D1-43CC-8D64-A24903D9445B}" presName="hierRoot2" presStyleCnt="0"/>
      <dgm:spPr/>
    </dgm:pt>
    <dgm:pt modelId="{2496BD40-A484-45CE-B388-6495A68650BD}" type="pres">
      <dgm:prSet presAssocID="{2E596745-E9D1-43CC-8D64-A24903D9445B}" presName="composite2" presStyleCnt="0"/>
      <dgm:spPr/>
    </dgm:pt>
    <dgm:pt modelId="{6F1F9E48-1275-43CF-B1D6-BDA62006F5A3}" type="pres">
      <dgm:prSet presAssocID="{2E596745-E9D1-43CC-8D64-A24903D9445B}" presName="background2" presStyleLbl="node2" presStyleIdx="0" presStyleCnt="3"/>
      <dgm:spPr/>
    </dgm:pt>
    <dgm:pt modelId="{7AB23308-1695-4ECA-A036-675ACDA2C1AE}" type="pres">
      <dgm:prSet presAssocID="{2E596745-E9D1-43CC-8D64-A24903D9445B}" presName="text2" presStyleLbl="fgAcc2" presStyleIdx="0" presStyleCnt="3" custScaleX="16924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9EDA9F-B73A-4D40-A161-AFC5E48A9C82}" type="pres">
      <dgm:prSet presAssocID="{2E596745-E9D1-43CC-8D64-A24903D9445B}" presName="hierChild3" presStyleCnt="0"/>
      <dgm:spPr/>
    </dgm:pt>
    <dgm:pt modelId="{786348C9-6544-4F31-8599-75387165405A}" type="pres">
      <dgm:prSet presAssocID="{8C155E7B-B529-463A-B54F-AF60BB61A06F}" presName="Name17" presStyleLbl="parChTrans1D3" presStyleIdx="0" presStyleCnt="3"/>
      <dgm:spPr/>
      <dgm:t>
        <a:bodyPr/>
        <a:lstStyle/>
        <a:p>
          <a:endParaRPr lang="ru-RU"/>
        </a:p>
      </dgm:t>
    </dgm:pt>
    <dgm:pt modelId="{2FEBAEAE-6186-4223-BBEF-E3E914A16CB4}" type="pres">
      <dgm:prSet presAssocID="{0E3CAB92-35B0-4E80-8E67-90E8DDCBED5A}" presName="hierRoot3" presStyleCnt="0"/>
      <dgm:spPr/>
    </dgm:pt>
    <dgm:pt modelId="{83C67769-5D5C-44FB-BAEB-B2CA29C2ACEC}" type="pres">
      <dgm:prSet presAssocID="{0E3CAB92-35B0-4E80-8E67-90E8DDCBED5A}" presName="composite3" presStyleCnt="0"/>
      <dgm:spPr/>
    </dgm:pt>
    <dgm:pt modelId="{D861E241-665B-4146-9866-7B44C2F3A3DD}" type="pres">
      <dgm:prSet presAssocID="{0E3CAB92-35B0-4E80-8E67-90E8DDCBED5A}" presName="background3" presStyleLbl="node3" presStyleIdx="0" presStyleCnt="3"/>
      <dgm:spPr/>
    </dgm:pt>
    <dgm:pt modelId="{1025598A-F31E-49A2-B496-DE55C111833E}" type="pres">
      <dgm:prSet presAssocID="{0E3CAB92-35B0-4E80-8E67-90E8DDCBED5A}" presName="text3" presStyleLbl="fgAcc3" presStyleIdx="0" presStyleCnt="3" custScaleX="173542" custScaleY="2001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BDB5B54-8798-42D0-AADE-7838787C88B6}" type="pres">
      <dgm:prSet presAssocID="{0E3CAB92-35B0-4E80-8E67-90E8DDCBED5A}" presName="hierChild4" presStyleCnt="0"/>
      <dgm:spPr/>
    </dgm:pt>
    <dgm:pt modelId="{9E73627A-35DA-4629-98AC-EB530247CF8A}" type="pres">
      <dgm:prSet presAssocID="{48D610E9-EE99-4668-8530-5CDBE0D29FC7}" presName="Name10" presStyleLbl="parChTrans1D2" presStyleIdx="1" presStyleCnt="3"/>
      <dgm:spPr/>
      <dgm:t>
        <a:bodyPr/>
        <a:lstStyle/>
        <a:p>
          <a:endParaRPr lang="ru-RU"/>
        </a:p>
      </dgm:t>
    </dgm:pt>
    <dgm:pt modelId="{7F924214-641D-479B-AD54-FC0F1D970C34}" type="pres">
      <dgm:prSet presAssocID="{FA881254-D070-45ED-A253-2D7776FDE07B}" presName="hierRoot2" presStyleCnt="0"/>
      <dgm:spPr/>
    </dgm:pt>
    <dgm:pt modelId="{FF8425E3-3609-41F2-A4AE-8A762B298AC0}" type="pres">
      <dgm:prSet presAssocID="{FA881254-D070-45ED-A253-2D7776FDE07B}" presName="composite2" presStyleCnt="0"/>
      <dgm:spPr/>
    </dgm:pt>
    <dgm:pt modelId="{75400548-E563-4B8F-AB9F-B595DE3694E1}" type="pres">
      <dgm:prSet presAssocID="{FA881254-D070-45ED-A253-2D7776FDE07B}" presName="background2" presStyleLbl="node2" presStyleIdx="1" presStyleCnt="3"/>
      <dgm:spPr/>
    </dgm:pt>
    <dgm:pt modelId="{E236B0DF-4FBA-4E98-9679-4755EEDC0D1E}" type="pres">
      <dgm:prSet presAssocID="{FA881254-D070-45ED-A253-2D7776FDE07B}" presName="text2" presStyleLbl="fgAcc2" presStyleIdx="1" presStyleCnt="3" custScaleX="145585" custLinFactNeighborX="-5036" custLinFactNeighborY="-25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55A4520-5448-4635-8572-14D5CDA53972}" type="pres">
      <dgm:prSet presAssocID="{FA881254-D070-45ED-A253-2D7776FDE07B}" presName="hierChild3" presStyleCnt="0"/>
      <dgm:spPr/>
    </dgm:pt>
    <dgm:pt modelId="{4E49BA5A-8D86-47C7-93F7-02C4D3740730}" type="pres">
      <dgm:prSet presAssocID="{04668AF9-CBFD-46AA-99A7-CCA329B02356}" presName="Name17" presStyleLbl="parChTrans1D3" presStyleIdx="1" presStyleCnt="3"/>
      <dgm:spPr/>
      <dgm:t>
        <a:bodyPr/>
        <a:lstStyle/>
        <a:p>
          <a:endParaRPr lang="ru-RU"/>
        </a:p>
      </dgm:t>
    </dgm:pt>
    <dgm:pt modelId="{D0D71F57-95AF-4214-B56D-037716404726}" type="pres">
      <dgm:prSet presAssocID="{1505272B-879F-4B48-84AF-D989DFB92A04}" presName="hierRoot3" presStyleCnt="0"/>
      <dgm:spPr/>
    </dgm:pt>
    <dgm:pt modelId="{465A07E9-0389-4744-B830-A1AA8BB3DE41}" type="pres">
      <dgm:prSet presAssocID="{1505272B-879F-4B48-84AF-D989DFB92A04}" presName="composite3" presStyleCnt="0"/>
      <dgm:spPr/>
    </dgm:pt>
    <dgm:pt modelId="{33B1D9DB-09E5-41DE-B41C-A94A916E87AC}" type="pres">
      <dgm:prSet presAssocID="{1505272B-879F-4B48-84AF-D989DFB92A04}" presName="background3" presStyleLbl="node3" presStyleIdx="1" presStyleCnt="3"/>
      <dgm:spPr/>
    </dgm:pt>
    <dgm:pt modelId="{4E086123-7B42-440A-9289-60FCE00A14E7}" type="pres">
      <dgm:prSet presAssocID="{1505272B-879F-4B48-84AF-D989DFB92A04}" presName="text3" presStyleLbl="fgAcc3" presStyleIdx="1" presStyleCnt="3" custScaleX="150233" custScaleY="195161" custLinFactNeighborX="-5333" custLinFactNeighborY="-8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80D7C61-017B-4A98-866B-F987ED5F130B}" type="pres">
      <dgm:prSet presAssocID="{1505272B-879F-4B48-84AF-D989DFB92A04}" presName="hierChild4" presStyleCnt="0"/>
      <dgm:spPr/>
    </dgm:pt>
    <dgm:pt modelId="{8CD0C375-64B6-4CBD-A93F-03FCAC301E40}" type="pres">
      <dgm:prSet presAssocID="{682601F9-7470-4C6F-B838-5D6F95702220}" presName="Name10" presStyleLbl="parChTrans1D2" presStyleIdx="2" presStyleCnt="3"/>
      <dgm:spPr/>
      <dgm:t>
        <a:bodyPr/>
        <a:lstStyle/>
        <a:p>
          <a:endParaRPr lang="ru-RU"/>
        </a:p>
      </dgm:t>
    </dgm:pt>
    <dgm:pt modelId="{D26E50F7-9F8C-45CA-BEDB-59162158B295}" type="pres">
      <dgm:prSet presAssocID="{1350996E-C365-4798-8E2B-43DF36C67DF8}" presName="hierRoot2" presStyleCnt="0"/>
      <dgm:spPr/>
    </dgm:pt>
    <dgm:pt modelId="{964F94BF-6648-42C3-8125-387510428305}" type="pres">
      <dgm:prSet presAssocID="{1350996E-C365-4798-8E2B-43DF36C67DF8}" presName="composite2" presStyleCnt="0"/>
      <dgm:spPr/>
    </dgm:pt>
    <dgm:pt modelId="{E66DF268-5169-45E1-88E7-BBA9A7DD4B37}" type="pres">
      <dgm:prSet presAssocID="{1350996E-C365-4798-8E2B-43DF36C67DF8}" presName="background2" presStyleLbl="node2" presStyleIdx="2" presStyleCnt="3"/>
      <dgm:spPr/>
    </dgm:pt>
    <dgm:pt modelId="{5421B082-A264-42AB-AD0C-88AFEDD6EA75}" type="pres">
      <dgm:prSet presAssocID="{1350996E-C365-4798-8E2B-43DF36C67DF8}" presName="text2" presStyleLbl="fgAcc2" presStyleIdx="2" presStyleCnt="3" custScaleX="16841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7E32866-3A5F-4E81-93C1-D40C74723DA0}" type="pres">
      <dgm:prSet presAssocID="{1350996E-C365-4798-8E2B-43DF36C67DF8}" presName="hierChild3" presStyleCnt="0"/>
      <dgm:spPr/>
    </dgm:pt>
    <dgm:pt modelId="{D35AFC56-0844-47D6-A60E-1EE5BCB35FF7}" type="pres">
      <dgm:prSet presAssocID="{6578B06E-7D9F-45DF-8B96-45FE096BF616}" presName="Name17" presStyleLbl="parChTrans1D3" presStyleIdx="2" presStyleCnt="3"/>
      <dgm:spPr/>
      <dgm:t>
        <a:bodyPr/>
        <a:lstStyle/>
        <a:p>
          <a:endParaRPr lang="ru-RU"/>
        </a:p>
      </dgm:t>
    </dgm:pt>
    <dgm:pt modelId="{E70F4160-C504-40ED-886E-079D692A4413}" type="pres">
      <dgm:prSet presAssocID="{3157250B-68B5-47DF-AF75-4250B63EC9D1}" presName="hierRoot3" presStyleCnt="0"/>
      <dgm:spPr/>
    </dgm:pt>
    <dgm:pt modelId="{447399DD-B50D-4EE9-852A-2EE3F370A956}" type="pres">
      <dgm:prSet presAssocID="{3157250B-68B5-47DF-AF75-4250B63EC9D1}" presName="composite3" presStyleCnt="0"/>
      <dgm:spPr/>
    </dgm:pt>
    <dgm:pt modelId="{15774D51-C204-4529-B8BE-B81CA045A429}" type="pres">
      <dgm:prSet presAssocID="{3157250B-68B5-47DF-AF75-4250B63EC9D1}" presName="background3" presStyleLbl="node3" presStyleIdx="2" presStyleCnt="3"/>
      <dgm:spPr/>
    </dgm:pt>
    <dgm:pt modelId="{AB8882F3-A3FE-474A-9645-30D54BF3CD89}" type="pres">
      <dgm:prSet presAssocID="{3157250B-68B5-47DF-AF75-4250B63EC9D1}" presName="text3" presStyleLbl="fgAcc3" presStyleIdx="2" presStyleCnt="3" custScaleX="149002" custScaleY="18540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16CA08-4D27-4F8F-ABE9-98AE7F63E027}" type="pres">
      <dgm:prSet presAssocID="{3157250B-68B5-47DF-AF75-4250B63EC9D1}" presName="hierChild4" presStyleCnt="0"/>
      <dgm:spPr/>
    </dgm:pt>
  </dgm:ptLst>
  <dgm:cxnLst>
    <dgm:cxn modelId="{8810AAF9-F411-4A35-93A7-C9089C2AF570}" srcId="{F276B88E-8F5A-45A8-A934-558A03D530C6}" destId="{2E596745-E9D1-43CC-8D64-A24903D9445B}" srcOrd="0" destOrd="0" parTransId="{A55078CE-B997-4485-94B9-CEA5CF026FDD}" sibTransId="{6373847E-B478-4628-82A9-48202057179E}"/>
    <dgm:cxn modelId="{CC2E685C-01E5-4BE3-B0EB-4608B6290258}" type="presOf" srcId="{682601F9-7470-4C6F-B838-5D6F95702220}" destId="{8CD0C375-64B6-4CBD-A93F-03FCAC301E40}" srcOrd="0" destOrd="0" presId="urn:microsoft.com/office/officeart/2005/8/layout/hierarchy1"/>
    <dgm:cxn modelId="{342BF23E-E994-405C-AF44-B6136F1B4C6F}" type="presOf" srcId="{6578B06E-7D9F-45DF-8B96-45FE096BF616}" destId="{D35AFC56-0844-47D6-A60E-1EE5BCB35FF7}" srcOrd="0" destOrd="0" presId="urn:microsoft.com/office/officeart/2005/8/layout/hierarchy1"/>
    <dgm:cxn modelId="{76375799-FF61-4532-A7BC-896E1C853449}" srcId="{2E596745-E9D1-43CC-8D64-A24903D9445B}" destId="{0E3CAB92-35B0-4E80-8E67-90E8DDCBED5A}" srcOrd="0" destOrd="0" parTransId="{8C155E7B-B529-463A-B54F-AF60BB61A06F}" sibTransId="{B35CDB61-3E6A-4A86-877C-6D13404A65D0}"/>
    <dgm:cxn modelId="{BA2E43E7-145D-4F5D-8CB5-F081F2AF39EF}" type="presOf" srcId="{04668AF9-CBFD-46AA-99A7-CCA329B02356}" destId="{4E49BA5A-8D86-47C7-93F7-02C4D3740730}" srcOrd="0" destOrd="0" presId="urn:microsoft.com/office/officeart/2005/8/layout/hierarchy1"/>
    <dgm:cxn modelId="{B5D6EC86-E480-4820-AB4A-FEA08497A634}" type="presOf" srcId="{0E3CAB92-35B0-4E80-8E67-90E8DDCBED5A}" destId="{1025598A-F31E-49A2-B496-DE55C111833E}" srcOrd="0" destOrd="0" presId="urn:microsoft.com/office/officeart/2005/8/layout/hierarchy1"/>
    <dgm:cxn modelId="{0B85029F-9743-45FC-B19C-BC9B7C3CF47A}" srcId="{F276B88E-8F5A-45A8-A934-558A03D530C6}" destId="{FA881254-D070-45ED-A253-2D7776FDE07B}" srcOrd="1" destOrd="0" parTransId="{48D610E9-EE99-4668-8530-5CDBE0D29FC7}" sibTransId="{F033AB3A-2787-4BF8-8D0E-740516502FA5}"/>
    <dgm:cxn modelId="{B331593A-F7DE-4462-B7CC-0AA1870F7438}" type="presOf" srcId="{48D610E9-EE99-4668-8530-5CDBE0D29FC7}" destId="{9E73627A-35DA-4629-98AC-EB530247CF8A}" srcOrd="0" destOrd="0" presId="urn:microsoft.com/office/officeart/2005/8/layout/hierarchy1"/>
    <dgm:cxn modelId="{1963EC81-3F14-432D-9A42-11BA092B404B}" type="presOf" srcId="{F276B88E-8F5A-45A8-A934-558A03D530C6}" destId="{41791A31-B555-47B7-AF79-6DD0DCC162E5}" srcOrd="0" destOrd="0" presId="urn:microsoft.com/office/officeart/2005/8/layout/hierarchy1"/>
    <dgm:cxn modelId="{BC6531BC-9471-4841-B5BC-1BB7FD3306B1}" type="presOf" srcId="{A55078CE-B997-4485-94B9-CEA5CF026FDD}" destId="{D34D89A6-C7BB-453B-A543-B45B9D161DE2}" srcOrd="0" destOrd="0" presId="urn:microsoft.com/office/officeart/2005/8/layout/hierarchy1"/>
    <dgm:cxn modelId="{F33491EE-F8CD-4794-8F7A-621CF782BC03}" srcId="{88C839CD-EE3B-4858-954C-39273CA7AED0}" destId="{F276B88E-8F5A-45A8-A934-558A03D530C6}" srcOrd="0" destOrd="0" parTransId="{6AE59595-F5DC-45EB-8392-9A5AB8A3CE1F}" sibTransId="{8688F905-0E05-4300-8DA3-1EDDC7F76F1D}"/>
    <dgm:cxn modelId="{D6CA7E53-45D8-4FF1-A4C6-B3D05D44F82F}" srcId="{F276B88E-8F5A-45A8-A934-558A03D530C6}" destId="{1350996E-C365-4798-8E2B-43DF36C67DF8}" srcOrd="2" destOrd="0" parTransId="{682601F9-7470-4C6F-B838-5D6F95702220}" sibTransId="{EB5EEC0C-1BF2-4112-8D94-90A813EE7586}"/>
    <dgm:cxn modelId="{D62D4A9D-A969-4340-A327-4378DA9C0F48}" type="presOf" srcId="{1350996E-C365-4798-8E2B-43DF36C67DF8}" destId="{5421B082-A264-42AB-AD0C-88AFEDD6EA75}" srcOrd="0" destOrd="0" presId="urn:microsoft.com/office/officeart/2005/8/layout/hierarchy1"/>
    <dgm:cxn modelId="{1C07C509-8E29-4BD8-B6B1-E25E5C5C260F}" type="presOf" srcId="{3157250B-68B5-47DF-AF75-4250B63EC9D1}" destId="{AB8882F3-A3FE-474A-9645-30D54BF3CD89}" srcOrd="0" destOrd="0" presId="urn:microsoft.com/office/officeart/2005/8/layout/hierarchy1"/>
    <dgm:cxn modelId="{F8F2788C-FD79-41ED-881B-6C44F8AB6C99}" type="presOf" srcId="{8C155E7B-B529-463A-B54F-AF60BB61A06F}" destId="{786348C9-6544-4F31-8599-75387165405A}" srcOrd="0" destOrd="0" presId="urn:microsoft.com/office/officeart/2005/8/layout/hierarchy1"/>
    <dgm:cxn modelId="{EA7FAB30-8B6E-4634-85C4-561C09C5E6B9}" type="presOf" srcId="{88C839CD-EE3B-4858-954C-39273CA7AED0}" destId="{CDE2F60F-8520-4641-B52D-7F1E1ABE0EB5}" srcOrd="0" destOrd="0" presId="urn:microsoft.com/office/officeart/2005/8/layout/hierarchy1"/>
    <dgm:cxn modelId="{CF6C97CB-5809-4B9F-BAC1-47F8168FD6C9}" srcId="{1350996E-C365-4798-8E2B-43DF36C67DF8}" destId="{3157250B-68B5-47DF-AF75-4250B63EC9D1}" srcOrd="0" destOrd="0" parTransId="{6578B06E-7D9F-45DF-8B96-45FE096BF616}" sibTransId="{BEC3FE5A-45B1-479B-A49F-0C2446B7E246}"/>
    <dgm:cxn modelId="{FFC0B061-89F7-4C17-9EE4-00112404F105}" type="presOf" srcId="{FA881254-D070-45ED-A253-2D7776FDE07B}" destId="{E236B0DF-4FBA-4E98-9679-4755EEDC0D1E}" srcOrd="0" destOrd="0" presId="urn:microsoft.com/office/officeart/2005/8/layout/hierarchy1"/>
    <dgm:cxn modelId="{B5AE844D-8878-4042-9237-59BF45FFE9B9}" srcId="{FA881254-D070-45ED-A253-2D7776FDE07B}" destId="{1505272B-879F-4B48-84AF-D989DFB92A04}" srcOrd="0" destOrd="0" parTransId="{04668AF9-CBFD-46AA-99A7-CCA329B02356}" sibTransId="{D15F24E9-58A9-4409-A23A-FE17E02C4474}"/>
    <dgm:cxn modelId="{921F6F6A-673E-47DD-AA96-D999C8E0270D}" type="presOf" srcId="{1505272B-879F-4B48-84AF-D989DFB92A04}" destId="{4E086123-7B42-440A-9289-60FCE00A14E7}" srcOrd="0" destOrd="0" presId="urn:microsoft.com/office/officeart/2005/8/layout/hierarchy1"/>
    <dgm:cxn modelId="{CBD2D37C-0B85-490D-A9FA-5FAA9D73798E}" type="presOf" srcId="{2E596745-E9D1-43CC-8D64-A24903D9445B}" destId="{7AB23308-1695-4ECA-A036-675ACDA2C1AE}" srcOrd="0" destOrd="0" presId="urn:microsoft.com/office/officeart/2005/8/layout/hierarchy1"/>
    <dgm:cxn modelId="{FEC74096-4E73-4164-991A-3189F0F0C328}" type="presParOf" srcId="{CDE2F60F-8520-4641-B52D-7F1E1ABE0EB5}" destId="{854B1305-C28A-4E1F-A1C0-33D1ABD48072}" srcOrd="0" destOrd="0" presId="urn:microsoft.com/office/officeart/2005/8/layout/hierarchy1"/>
    <dgm:cxn modelId="{4751C385-25AF-408D-81B2-EBBBC02FC69B}" type="presParOf" srcId="{854B1305-C28A-4E1F-A1C0-33D1ABD48072}" destId="{7BE3A457-8A6A-410C-BEFC-CC99E1F55ABD}" srcOrd="0" destOrd="0" presId="urn:microsoft.com/office/officeart/2005/8/layout/hierarchy1"/>
    <dgm:cxn modelId="{878DAC1D-98FE-4681-9BAE-505DCDCD8DD6}" type="presParOf" srcId="{7BE3A457-8A6A-410C-BEFC-CC99E1F55ABD}" destId="{75F249DE-A139-43F3-B966-B985F1CDC667}" srcOrd="0" destOrd="0" presId="urn:microsoft.com/office/officeart/2005/8/layout/hierarchy1"/>
    <dgm:cxn modelId="{FCF50AC3-5D10-47BA-99FC-9FDB44AF68ED}" type="presParOf" srcId="{7BE3A457-8A6A-410C-BEFC-CC99E1F55ABD}" destId="{41791A31-B555-47B7-AF79-6DD0DCC162E5}" srcOrd="1" destOrd="0" presId="urn:microsoft.com/office/officeart/2005/8/layout/hierarchy1"/>
    <dgm:cxn modelId="{68AB949B-CBE5-4278-9881-3F69C585DBA7}" type="presParOf" srcId="{854B1305-C28A-4E1F-A1C0-33D1ABD48072}" destId="{122D04EF-30F7-4105-BB88-13B76AE9D46B}" srcOrd="1" destOrd="0" presId="urn:microsoft.com/office/officeart/2005/8/layout/hierarchy1"/>
    <dgm:cxn modelId="{C8EA1F3B-04DB-4B3A-AA65-B566ED1795D0}" type="presParOf" srcId="{122D04EF-30F7-4105-BB88-13B76AE9D46B}" destId="{D34D89A6-C7BB-453B-A543-B45B9D161DE2}" srcOrd="0" destOrd="0" presId="urn:microsoft.com/office/officeart/2005/8/layout/hierarchy1"/>
    <dgm:cxn modelId="{138C71F8-A044-446E-B41B-671D55F0C5E0}" type="presParOf" srcId="{122D04EF-30F7-4105-BB88-13B76AE9D46B}" destId="{9D03C8FA-9E42-42BC-802E-DBFCD1DDAB4F}" srcOrd="1" destOrd="0" presId="urn:microsoft.com/office/officeart/2005/8/layout/hierarchy1"/>
    <dgm:cxn modelId="{8CB7CF2B-561E-4093-B200-B1ED6D681216}" type="presParOf" srcId="{9D03C8FA-9E42-42BC-802E-DBFCD1DDAB4F}" destId="{2496BD40-A484-45CE-B388-6495A68650BD}" srcOrd="0" destOrd="0" presId="urn:microsoft.com/office/officeart/2005/8/layout/hierarchy1"/>
    <dgm:cxn modelId="{36D015D2-AC70-4CAB-9579-36A945A9F2CD}" type="presParOf" srcId="{2496BD40-A484-45CE-B388-6495A68650BD}" destId="{6F1F9E48-1275-43CF-B1D6-BDA62006F5A3}" srcOrd="0" destOrd="0" presId="urn:microsoft.com/office/officeart/2005/8/layout/hierarchy1"/>
    <dgm:cxn modelId="{44588963-C5D1-454A-BFE6-A268B9281509}" type="presParOf" srcId="{2496BD40-A484-45CE-B388-6495A68650BD}" destId="{7AB23308-1695-4ECA-A036-675ACDA2C1AE}" srcOrd="1" destOrd="0" presId="urn:microsoft.com/office/officeart/2005/8/layout/hierarchy1"/>
    <dgm:cxn modelId="{A0702942-6453-4B27-AB95-F193FDA84EEF}" type="presParOf" srcId="{9D03C8FA-9E42-42BC-802E-DBFCD1DDAB4F}" destId="{DA9EDA9F-B73A-4D40-A161-AFC5E48A9C82}" srcOrd="1" destOrd="0" presId="urn:microsoft.com/office/officeart/2005/8/layout/hierarchy1"/>
    <dgm:cxn modelId="{7D209497-55B7-4274-A687-59C8666F6718}" type="presParOf" srcId="{DA9EDA9F-B73A-4D40-A161-AFC5E48A9C82}" destId="{786348C9-6544-4F31-8599-75387165405A}" srcOrd="0" destOrd="0" presId="urn:microsoft.com/office/officeart/2005/8/layout/hierarchy1"/>
    <dgm:cxn modelId="{203C2064-51D8-42A3-A9AA-712DE7B024C5}" type="presParOf" srcId="{DA9EDA9F-B73A-4D40-A161-AFC5E48A9C82}" destId="{2FEBAEAE-6186-4223-BBEF-E3E914A16CB4}" srcOrd="1" destOrd="0" presId="urn:microsoft.com/office/officeart/2005/8/layout/hierarchy1"/>
    <dgm:cxn modelId="{EEBBBF51-66AA-4D2C-BA97-F8A0A5D7B0D1}" type="presParOf" srcId="{2FEBAEAE-6186-4223-BBEF-E3E914A16CB4}" destId="{83C67769-5D5C-44FB-BAEB-B2CA29C2ACEC}" srcOrd="0" destOrd="0" presId="urn:microsoft.com/office/officeart/2005/8/layout/hierarchy1"/>
    <dgm:cxn modelId="{157E878C-EED0-4B9B-9629-88D37FDC5CA6}" type="presParOf" srcId="{83C67769-5D5C-44FB-BAEB-B2CA29C2ACEC}" destId="{D861E241-665B-4146-9866-7B44C2F3A3DD}" srcOrd="0" destOrd="0" presId="urn:microsoft.com/office/officeart/2005/8/layout/hierarchy1"/>
    <dgm:cxn modelId="{D54C3A50-9B37-44EF-A3CF-F5C419D45B8C}" type="presParOf" srcId="{83C67769-5D5C-44FB-BAEB-B2CA29C2ACEC}" destId="{1025598A-F31E-49A2-B496-DE55C111833E}" srcOrd="1" destOrd="0" presId="urn:microsoft.com/office/officeart/2005/8/layout/hierarchy1"/>
    <dgm:cxn modelId="{066BCE20-2639-4DF5-B2A2-283A81E1757D}" type="presParOf" srcId="{2FEBAEAE-6186-4223-BBEF-E3E914A16CB4}" destId="{0BDB5B54-8798-42D0-AADE-7838787C88B6}" srcOrd="1" destOrd="0" presId="urn:microsoft.com/office/officeart/2005/8/layout/hierarchy1"/>
    <dgm:cxn modelId="{DB1667C3-FA7D-4F68-99B5-CEA040E04285}" type="presParOf" srcId="{122D04EF-30F7-4105-BB88-13B76AE9D46B}" destId="{9E73627A-35DA-4629-98AC-EB530247CF8A}" srcOrd="2" destOrd="0" presId="urn:microsoft.com/office/officeart/2005/8/layout/hierarchy1"/>
    <dgm:cxn modelId="{CD3E9D04-7749-4B73-8B31-C6910EA70046}" type="presParOf" srcId="{122D04EF-30F7-4105-BB88-13B76AE9D46B}" destId="{7F924214-641D-479B-AD54-FC0F1D970C34}" srcOrd="3" destOrd="0" presId="urn:microsoft.com/office/officeart/2005/8/layout/hierarchy1"/>
    <dgm:cxn modelId="{D7409B74-90F7-4DD1-AD6A-DFC27BEF5467}" type="presParOf" srcId="{7F924214-641D-479B-AD54-FC0F1D970C34}" destId="{FF8425E3-3609-41F2-A4AE-8A762B298AC0}" srcOrd="0" destOrd="0" presId="urn:microsoft.com/office/officeart/2005/8/layout/hierarchy1"/>
    <dgm:cxn modelId="{692C8ED5-184D-433F-BF48-1F62153A9141}" type="presParOf" srcId="{FF8425E3-3609-41F2-A4AE-8A762B298AC0}" destId="{75400548-E563-4B8F-AB9F-B595DE3694E1}" srcOrd="0" destOrd="0" presId="urn:microsoft.com/office/officeart/2005/8/layout/hierarchy1"/>
    <dgm:cxn modelId="{DCDA259A-E41E-40DD-B452-C06D734CDAB1}" type="presParOf" srcId="{FF8425E3-3609-41F2-A4AE-8A762B298AC0}" destId="{E236B0DF-4FBA-4E98-9679-4755EEDC0D1E}" srcOrd="1" destOrd="0" presId="urn:microsoft.com/office/officeart/2005/8/layout/hierarchy1"/>
    <dgm:cxn modelId="{4A719A70-AF5B-48E4-B1B2-E454F93F8985}" type="presParOf" srcId="{7F924214-641D-479B-AD54-FC0F1D970C34}" destId="{C55A4520-5448-4635-8572-14D5CDA53972}" srcOrd="1" destOrd="0" presId="urn:microsoft.com/office/officeart/2005/8/layout/hierarchy1"/>
    <dgm:cxn modelId="{20FA843A-9BA2-47BF-90CF-9FA2F632C34D}" type="presParOf" srcId="{C55A4520-5448-4635-8572-14D5CDA53972}" destId="{4E49BA5A-8D86-47C7-93F7-02C4D3740730}" srcOrd="0" destOrd="0" presId="urn:microsoft.com/office/officeart/2005/8/layout/hierarchy1"/>
    <dgm:cxn modelId="{89CF744F-80B2-44E0-A7E3-A293DEF0432A}" type="presParOf" srcId="{C55A4520-5448-4635-8572-14D5CDA53972}" destId="{D0D71F57-95AF-4214-B56D-037716404726}" srcOrd="1" destOrd="0" presId="urn:microsoft.com/office/officeart/2005/8/layout/hierarchy1"/>
    <dgm:cxn modelId="{F1E42574-83DA-445C-AC8C-EAB5D709296A}" type="presParOf" srcId="{D0D71F57-95AF-4214-B56D-037716404726}" destId="{465A07E9-0389-4744-B830-A1AA8BB3DE41}" srcOrd="0" destOrd="0" presId="urn:microsoft.com/office/officeart/2005/8/layout/hierarchy1"/>
    <dgm:cxn modelId="{89E75F5D-DAC8-4DD9-A61B-84C87E04EFEE}" type="presParOf" srcId="{465A07E9-0389-4744-B830-A1AA8BB3DE41}" destId="{33B1D9DB-09E5-41DE-B41C-A94A916E87AC}" srcOrd="0" destOrd="0" presId="urn:microsoft.com/office/officeart/2005/8/layout/hierarchy1"/>
    <dgm:cxn modelId="{63C713AB-132F-4D17-84FE-863789ACAFB4}" type="presParOf" srcId="{465A07E9-0389-4744-B830-A1AA8BB3DE41}" destId="{4E086123-7B42-440A-9289-60FCE00A14E7}" srcOrd="1" destOrd="0" presId="urn:microsoft.com/office/officeart/2005/8/layout/hierarchy1"/>
    <dgm:cxn modelId="{37D65C7C-1742-4BBC-BBEA-AAF0C089C9D9}" type="presParOf" srcId="{D0D71F57-95AF-4214-B56D-037716404726}" destId="{680D7C61-017B-4A98-866B-F987ED5F130B}" srcOrd="1" destOrd="0" presId="urn:microsoft.com/office/officeart/2005/8/layout/hierarchy1"/>
    <dgm:cxn modelId="{6F443F1B-1EFF-4A57-B0E3-69B75D1FBED1}" type="presParOf" srcId="{122D04EF-30F7-4105-BB88-13B76AE9D46B}" destId="{8CD0C375-64B6-4CBD-A93F-03FCAC301E40}" srcOrd="4" destOrd="0" presId="urn:microsoft.com/office/officeart/2005/8/layout/hierarchy1"/>
    <dgm:cxn modelId="{AB8781B1-55D1-4F94-A4CD-32BFFA64C338}" type="presParOf" srcId="{122D04EF-30F7-4105-BB88-13B76AE9D46B}" destId="{D26E50F7-9F8C-45CA-BEDB-59162158B295}" srcOrd="5" destOrd="0" presId="urn:microsoft.com/office/officeart/2005/8/layout/hierarchy1"/>
    <dgm:cxn modelId="{1E9EEC81-5F69-49A5-8B52-0FF606503B1A}" type="presParOf" srcId="{D26E50F7-9F8C-45CA-BEDB-59162158B295}" destId="{964F94BF-6648-42C3-8125-387510428305}" srcOrd="0" destOrd="0" presId="urn:microsoft.com/office/officeart/2005/8/layout/hierarchy1"/>
    <dgm:cxn modelId="{32D84145-8C46-4706-9530-1C65138D0083}" type="presParOf" srcId="{964F94BF-6648-42C3-8125-387510428305}" destId="{E66DF268-5169-45E1-88E7-BBA9A7DD4B37}" srcOrd="0" destOrd="0" presId="urn:microsoft.com/office/officeart/2005/8/layout/hierarchy1"/>
    <dgm:cxn modelId="{11DADA4E-CDC5-4E46-BFA8-C7E4D811AF43}" type="presParOf" srcId="{964F94BF-6648-42C3-8125-387510428305}" destId="{5421B082-A264-42AB-AD0C-88AFEDD6EA75}" srcOrd="1" destOrd="0" presId="urn:microsoft.com/office/officeart/2005/8/layout/hierarchy1"/>
    <dgm:cxn modelId="{70EC5AF0-0A0D-4FE5-9293-6A3867270C6F}" type="presParOf" srcId="{D26E50F7-9F8C-45CA-BEDB-59162158B295}" destId="{F7E32866-3A5F-4E81-93C1-D40C74723DA0}" srcOrd="1" destOrd="0" presId="urn:microsoft.com/office/officeart/2005/8/layout/hierarchy1"/>
    <dgm:cxn modelId="{4E91CAFF-EF35-467D-AE75-BB1639D75636}" type="presParOf" srcId="{F7E32866-3A5F-4E81-93C1-D40C74723DA0}" destId="{D35AFC56-0844-47D6-A60E-1EE5BCB35FF7}" srcOrd="0" destOrd="0" presId="urn:microsoft.com/office/officeart/2005/8/layout/hierarchy1"/>
    <dgm:cxn modelId="{D8A198CD-B686-4432-AC7C-F0B6FE77A458}" type="presParOf" srcId="{F7E32866-3A5F-4E81-93C1-D40C74723DA0}" destId="{E70F4160-C504-40ED-886E-079D692A4413}" srcOrd="1" destOrd="0" presId="urn:microsoft.com/office/officeart/2005/8/layout/hierarchy1"/>
    <dgm:cxn modelId="{5B535F89-AB09-4E20-B72A-CD5F383FC5CD}" type="presParOf" srcId="{E70F4160-C504-40ED-886E-079D692A4413}" destId="{447399DD-B50D-4EE9-852A-2EE3F370A956}" srcOrd="0" destOrd="0" presId="urn:microsoft.com/office/officeart/2005/8/layout/hierarchy1"/>
    <dgm:cxn modelId="{9415F77E-5710-4223-8873-AD4B845CBC6D}" type="presParOf" srcId="{447399DD-B50D-4EE9-852A-2EE3F370A956}" destId="{15774D51-C204-4529-B8BE-B81CA045A429}" srcOrd="0" destOrd="0" presId="urn:microsoft.com/office/officeart/2005/8/layout/hierarchy1"/>
    <dgm:cxn modelId="{2FFB96BD-0E0F-4F88-91AA-56E9980FB1B9}" type="presParOf" srcId="{447399DD-B50D-4EE9-852A-2EE3F370A956}" destId="{AB8882F3-A3FE-474A-9645-30D54BF3CD89}" srcOrd="1" destOrd="0" presId="urn:microsoft.com/office/officeart/2005/8/layout/hierarchy1"/>
    <dgm:cxn modelId="{DF5381B0-4FF4-45BF-AE17-CF17B81F310C}" type="presParOf" srcId="{E70F4160-C504-40ED-886E-079D692A4413}" destId="{7116CA08-4D27-4F8F-ABE9-98AE7F63E02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78BBE36-F3DA-473A-931B-1D6EB0E2C3AD}" type="doc">
      <dgm:prSet loTypeId="urn:microsoft.com/office/officeart/2005/8/layout/hList2#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B58B0B78-39AE-47AA-B07A-A6B1A50D322A}">
      <dgm:prSet phldrT="[Текст]" custT="1"/>
      <dgm:spPr/>
      <dgm:t>
        <a:bodyPr/>
        <a:lstStyle/>
        <a:p>
          <a:r>
            <a:rPr lang="ru-RU" sz="2800" dirty="0" smtClean="0">
              <a:latin typeface="Arial" pitchFamily="34" charset="0"/>
              <a:cs typeface="Arial" pitchFamily="34" charset="0"/>
            </a:rPr>
            <a:t>Умственная </a:t>
          </a:r>
          <a:endParaRPr lang="ru-RU" sz="2800" dirty="0">
            <a:latin typeface="Arial" pitchFamily="34" charset="0"/>
            <a:cs typeface="Arial" pitchFamily="34" charset="0"/>
          </a:endParaRPr>
        </a:p>
      </dgm:t>
    </dgm:pt>
    <dgm:pt modelId="{0BA3D8CE-DC66-444F-8F41-5AE8BC52EE00}" type="parTrans" cxnId="{BB38DEF2-4A3A-4CB8-9A56-5D4F264E0763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4923E57F-2AB4-4B3E-9668-0BB294365F4E}" type="sibTrans" cxnId="{BB38DEF2-4A3A-4CB8-9A56-5D4F264E0763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18F5B111-162C-4282-8496-E96BC3102E03}">
      <dgm:prSet phldrT="[Текст]" custT="1"/>
      <dgm:spPr/>
      <dgm:t>
        <a:bodyPr/>
        <a:lstStyle/>
        <a:p>
          <a:r>
            <a:rPr lang="ru-RU" sz="2400" dirty="0" smtClean="0">
              <a:latin typeface="Arial" pitchFamily="34" charset="0"/>
              <a:cs typeface="Arial" pitchFamily="34" charset="0"/>
            </a:rPr>
            <a:t>Знаю ли материал?</a:t>
          </a:r>
          <a:endParaRPr lang="ru-RU" sz="2400" dirty="0">
            <a:latin typeface="Arial" pitchFamily="34" charset="0"/>
            <a:cs typeface="Arial" pitchFamily="34" charset="0"/>
          </a:endParaRPr>
        </a:p>
      </dgm:t>
    </dgm:pt>
    <dgm:pt modelId="{126C8ADB-FA2B-47C3-9FB6-5E8D1F7AD8AA}" type="parTrans" cxnId="{7EF58A74-0A1E-4FC6-92E0-E8609CB3BDA3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F722EEE8-1E27-4057-A49C-2ADB4DF68C79}" type="sibTrans" cxnId="{7EF58A74-0A1E-4FC6-92E0-E8609CB3BDA3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9C6A609F-3766-4049-AFA6-6C39D03F653C}">
      <dgm:prSet phldrT="[Текст]" custT="1"/>
      <dgm:spPr/>
      <dgm:t>
        <a:bodyPr/>
        <a:lstStyle/>
        <a:p>
          <a:r>
            <a:rPr lang="ru-RU" sz="2400" dirty="0" smtClean="0">
              <a:latin typeface="Arial" pitchFamily="34" charset="0"/>
              <a:cs typeface="Arial" pitchFamily="34" charset="0"/>
            </a:rPr>
            <a:t>Какой материал мне надо </a:t>
          </a:r>
          <a:r>
            <a:rPr lang="ru-RU" sz="2400" dirty="0" smtClean="0">
              <a:latin typeface="Arial" pitchFamily="34" charset="0"/>
              <a:cs typeface="Arial" pitchFamily="34" charset="0"/>
            </a:rPr>
            <a:t>повторить?</a:t>
          </a:r>
          <a:endParaRPr lang="ru-RU" sz="2400" dirty="0">
            <a:latin typeface="Arial" pitchFamily="34" charset="0"/>
            <a:cs typeface="Arial" pitchFamily="34" charset="0"/>
          </a:endParaRPr>
        </a:p>
      </dgm:t>
    </dgm:pt>
    <dgm:pt modelId="{9EA81DE5-2BA8-49B6-AC5E-DA64E6B2378F}" type="parTrans" cxnId="{99D28A6A-4BD5-4FD8-834F-6C74AA1C3480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8E1BAE9B-69E9-45EA-B2FE-D3E8F22A1B1D}" type="sibTrans" cxnId="{99D28A6A-4BD5-4FD8-834F-6C74AA1C3480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7A683DF8-6254-4DB4-A66F-576660A507AB}">
      <dgm:prSet phldrT="[Текст]" custT="1"/>
      <dgm:spPr/>
      <dgm:t>
        <a:bodyPr/>
        <a:lstStyle/>
        <a:p>
          <a:r>
            <a:rPr lang="ru-RU" sz="2800" dirty="0" smtClean="0">
              <a:latin typeface="Arial" pitchFamily="34" charset="0"/>
              <a:cs typeface="Arial" pitchFamily="34" charset="0"/>
            </a:rPr>
            <a:t>Физическая </a:t>
          </a:r>
          <a:endParaRPr lang="ru-RU" sz="2800" dirty="0">
            <a:latin typeface="Arial" pitchFamily="34" charset="0"/>
            <a:cs typeface="Arial" pitchFamily="34" charset="0"/>
          </a:endParaRPr>
        </a:p>
      </dgm:t>
    </dgm:pt>
    <dgm:pt modelId="{FE534577-C881-4663-B26E-F8AC2D48DC96}" type="parTrans" cxnId="{24394AA9-D58B-4508-8BF5-947F92755B1E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6E8BE0BE-CCF5-460A-9864-4C9A0CA2D59D}" type="sibTrans" cxnId="{24394AA9-D58B-4508-8BF5-947F92755B1E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A5D922AD-C2CA-43E1-9AEB-8EDF77DFBC23}">
      <dgm:prSet phldrT="[Текст]" custT="1"/>
      <dgm:spPr/>
      <dgm:t>
        <a:bodyPr/>
        <a:lstStyle/>
        <a:p>
          <a:r>
            <a:rPr lang="ru-RU" sz="2300" dirty="0" smtClean="0">
              <a:latin typeface="Arial" pitchFamily="34" charset="0"/>
              <a:cs typeface="Arial" pitchFamily="34" charset="0"/>
            </a:rPr>
            <a:t>Смогу ли я выспаться?</a:t>
          </a:r>
          <a:endParaRPr lang="ru-RU" sz="2300" dirty="0">
            <a:latin typeface="Arial" pitchFamily="34" charset="0"/>
            <a:cs typeface="Arial" pitchFamily="34" charset="0"/>
          </a:endParaRPr>
        </a:p>
      </dgm:t>
    </dgm:pt>
    <dgm:pt modelId="{8ABC5C5E-17C0-401F-B363-64284059F4B9}" type="parTrans" cxnId="{3EB696E2-FC6E-4A77-A519-FFD60A5B1816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1D934744-BA63-4A17-B401-C4044646882C}" type="sibTrans" cxnId="{3EB696E2-FC6E-4A77-A519-FFD60A5B1816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6B4DEB3B-79A5-43FA-9970-F25C56F5DDF9}">
      <dgm:prSet phldrT="[Текст]" custT="1"/>
      <dgm:spPr/>
      <dgm:t>
        <a:bodyPr/>
        <a:lstStyle/>
        <a:p>
          <a:r>
            <a:rPr lang="ru-RU" sz="2300" dirty="0" smtClean="0">
              <a:latin typeface="Arial" pitchFamily="34" charset="0"/>
              <a:cs typeface="Arial" pitchFamily="34" charset="0"/>
            </a:rPr>
            <a:t>Не заболит ли у меня голова?</a:t>
          </a:r>
          <a:endParaRPr lang="ru-RU" sz="2300" dirty="0">
            <a:latin typeface="Arial" pitchFamily="34" charset="0"/>
            <a:cs typeface="Arial" pitchFamily="34" charset="0"/>
          </a:endParaRPr>
        </a:p>
      </dgm:t>
    </dgm:pt>
    <dgm:pt modelId="{41A30555-F41D-4BB1-B7DE-AAAC65F29CD5}" type="parTrans" cxnId="{2A7EFA8E-E0A5-4266-90A7-689BFECED722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77965073-9824-4ED0-AAED-4DFCB3FCF6C7}" type="sibTrans" cxnId="{2A7EFA8E-E0A5-4266-90A7-689BFECED722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3BAF5883-8218-4D39-ACAD-DEFA908D0493}">
      <dgm:prSet phldrT="[Текст]" custT="1"/>
      <dgm:spPr/>
      <dgm:t>
        <a:bodyPr/>
        <a:lstStyle/>
        <a:p>
          <a:r>
            <a:rPr lang="ru-RU" sz="2800" dirty="0" smtClean="0">
              <a:latin typeface="Arial" pitchFamily="34" charset="0"/>
              <a:cs typeface="Arial" pitchFamily="34" charset="0"/>
            </a:rPr>
            <a:t>Психологическая </a:t>
          </a:r>
          <a:endParaRPr lang="ru-RU" sz="2800" dirty="0">
            <a:latin typeface="Arial" pitchFamily="34" charset="0"/>
            <a:cs typeface="Arial" pitchFamily="34" charset="0"/>
          </a:endParaRPr>
        </a:p>
      </dgm:t>
    </dgm:pt>
    <dgm:pt modelId="{882F7A7F-A8FA-4281-93BF-318D3FC74311}" type="parTrans" cxnId="{94927A50-02D6-412F-816B-96F20ADDDD0B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913725A7-06D8-4BF6-82E3-185A266B62C5}" type="sibTrans" cxnId="{94927A50-02D6-412F-816B-96F20ADDDD0B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922852B8-60BD-46E3-AF3F-2817C9D51D3B}">
      <dgm:prSet phldrT="[Текст]" custT="1"/>
      <dgm:spPr/>
      <dgm:t>
        <a:bodyPr/>
        <a:lstStyle/>
        <a:p>
          <a:r>
            <a:rPr lang="ru-RU" sz="2250" dirty="0" smtClean="0">
              <a:latin typeface="Arial" pitchFamily="34" charset="0"/>
              <a:cs typeface="Arial" pitchFamily="34" charset="0"/>
            </a:rPr>
            <a:t>Можно ли вообще запомнить такой объём информации?</a:t>
          </a:r>
          <a:endParaRPr lang="ru-RU" sz="2250" dirty="0">
            <a:latin typeface="Arial" pitchFamily="34" charset="0"/>
            <a:cs typeface="Arial" pitchFamily="34" charset="0"/>
          </a:endParaRPr>
        </a:p>
      </dgm:t>
    </dgm:pt>
    <dgm:pt modelId="{18D7D333-CF2D-4C8B-8E94-50AEB6BDBE9B}" type="parTrans" cxnId="{C80A5D5A-8216-49FB-84AA-0D1B243CAD25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45C97542-66F1-49E3-AE47-1F6D1E00E19E}" type="sibTrans" cxnId="{C80A5D5A-8216-49FB-84AA-0D1B243CAD25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A739CAD3-610D-42A5-8497-DD4FD9F3B65A}">
      <dgm:prSet phldrT="[Текст]" custT="1"/>
      <dgm:spPr/>
      <dgm:t>
        <a:bodyPr/>
        <a:lstStyle/>
        <a:p>
          <a:r>
            <a:rPr lang="ru-RU" sz="2250" dirty="0" smtClean="0">
              <a:latin typeface="Arial" pitchFamily="34" charset="0"/>
              <a:cs typeface="Arial" pitchFamily="34" charset="0"/>
            </a:rPr>
            <a:t>Смогу ли я справиться с волнением?</a:t>
          </a:r>
          <a:endParaRPr lang="ru-RU" sz="2250" dirty="0">
            <a:latin typeface="Arial" pitchFamily="34" charset="0"/>
            <a:cs typeface="Arial" pitchFamily="34" charset="0"/>
          </a:endParaRPr>
        </a:p>
      </dgm:t>
    </dgm:pt>
    <dgm:pt modelId="{0396151D-6EFB-4CCE-8A07-2B5EDA3031E9}" type="parTrans" cxnId="{ACC0F044-7551-469A-A61F-6FDC0811CF01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17731B90-815E-4F76-B03A-2CEC671F4A6D}" type="sibTrans" cxnId="{ACC0F044-7551-469A-A61F-6FDC0811CF01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33DC9B5D-87FE-4885-B9B8-ACB4AE072F36}">
      <dgm:prSet phldrT="[Текст]" custT="1"/>
      <dgm:spPr/>
      <dgm:t>
        <a:bodyPr/>
        <a:lstStyle/>
        <a:p>
          <a:r>
            <a:rPr lang="ru-RU" sz="2300" dirty="0" smtClean="0">
              <a:latin typeface="Arial" pitchFamily="34" charset="0"/>
              <a:cs typeface="Arial" pitchFamily="34" charset="0"/>
            </a:rPr>
            <a:t>Не будут ли трястись руки?</a:t>
          </a:r>
          <a:endParaRPr lang="ru-RU" sz="2300" dirty="0">
            <a:latin typeface="Arial" pitchFamily="34" charset="0"/>
            <a:cs typeface="Arial" pitchFamily="34" charset="0"/>
          </a:endParaRPr>
        </a:p>
      </dgm:t>
    </dgm:pt>
    <dgm:pt modelId="{8402A600-C11A-4B34-82E0-43F0BC036640}" type="parTrans" cxnId="{9BF73C8B-1AAA-43E5-873A-0092B97293B6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9DB7AA52-6059-42A4-B6E0-71F6C6A01228}" type="sibTrans" cxnId="{9BF73C8B-1AAA-43E5-873A-0092B97293B6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853EA133-5507-4B08-BC57-1015121891E1}">
      <dgm:prSet phldrT="[Текст]" custT="1"/>
      <dgm:spPr/>
      <dgm:t>
        <a:bodyPr/>
        <a:lstStyle/>
        <a:p>
          <a:r>
            <a:rPr lang="ru-RU" sz="2300" dirty="0" smtClean="0">
              <a:latin typeface="Arial" pitchFamily="34" charset="0"/>
              <a:cs typeface="Arial" pitchFamily="34" charset="0"/>
            </a:rPr>
            <a:t>Успею ли я вовремя на экзамен?</a:t>
          </a:r>
          <a:endParaRPr lang="ru-RU" sz="2300" dirty="0">
            <a:latin typeface="Arial" pitchFamily="34" charset="0"/>
            <a:cs typeface="Arial" pitchFamily="34" charset="0"/>
          </a:endParaRPr>
        </a:p>
      </dgm:t>
    </dgm:pt>
    <dgm:pt modelId="{04F66325-B8A3-4BDC-8F16-C334B3875EBE}" type="parTrans" cxnId="{45B83EAE-41CA-4DE0-A002-873507AE0BBF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ABCEEE1C-FA62-43A5-8A4A-0BBA6593F8D6}" type="sibTrans" cxnId="{45B83EAE-41CA-4DE0-A002-873507AE0BBF}">
      <dgm:prSet/>
      <dgm:spPr/>
      <dgm:t>
        <a:bodyPr/>
        <a:lstStyle/>
        <a:p>
          <a:endParaRPr lang="ru-RU" sz="2400">
            <a:latin typeface="Arial" pitchFamily="34" charset="0"/>
            <a:cs typeface="Arial" pitchFamily="34" charset="0"/>
          </a:endParaRPr>
        </a:p>
      </dgm:t>
    </dgm:pt>
    <dgm:pt modelId="{4827939F-063F-4E98-98AB-B937793C0485}">
      <dgm:prSet phldrT="[Текст]" custT="1"/>
      <dgm:spPr/>
      <dgm:t>
        <a:bodyPr/>
        <a:lstStyle/>
        <a:p>
          <a:endParaRPr lang="ru-RU" sz="2400" dirty="0">
            <a:latin typeface="Arial" pitchFamily="34" charset="0"/>
            <a:cs typeface="Arial" pitchFamily="34" charset="0"/>
          </a:endParaRPr>
        </a:p>
      </dgm:t>
    </dgm:pt>
    <dgm:pt modelId="{CAA1CDD6-9263-4270-B52C-703887D0610A}" type="parTrans" cxnId="{89577F9C-4DC0-46B8-9372-146A8A1C7059}">
      <dgm:prSet/>
      <dgm:spPr/>
      <dgm:t>
        <a:bodyPr/>
        <a:lstStyle/>
        <a:p>
          <a:endParaRPr lang="ru-RU"/>
        </a:p>
      </dgm:t>
    </dgm:pt>
    <dgm:pt modelId="{8FC5A7D9-3929-4FA0-9D08-432A5DC3BCD6}" type="sibTrans" cxnId="{89577F9C-4DC0-46B8-9372-146A8A1C7059}">
      <dgm:prSet/>
      <dgm:spPr/>
      <dgm:t>
        <a:bodyPr/>
        <a:lstStyle/>
        <a:p>
          <a:endParaRPr lang="ru-RU"/>
        </a:p>
      </dgm:t>
    </dgm:pt>
    <dgm:pt modelId="{A64CE968-8460-4F3F-B4CB-C49D8B70224B}" type="pres">
      <dgm:prSet presAssocID="{A78BBE36-F3DA-473A-931B-1D6EB0E2C3AD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5AAC9C4-5D90-409C-9BD7-7A4E169CC983}" type="pres">
      <dgm:prSet presAssocID="{B58B0B78-39AE-47AA-B07A-A6B1A50D322A}" presName="compositeNode" presStyleCnt="0">
        <dgm:presLayoutVars>
          <dgm:bulletEnabled val="1"/>
        </dgm:presLayoutVars>
      </dgm:prSet>
      <dgm:spPr/>
    </dgm:pt>
    <dgm:pt modelId="{D02D7F45-5EE1-4F68-AD50-7B361AD0F94B}" type="pres">
      <dgm:prSet presAssocID="{B58B0B78-39AE-47AA-B07A-A6B1A50D322A}" presName="imag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8BF5CC8-E7F1-4177-B449-202A5088C392}" type="pres">
      <dgm:prSet presAssocID="{B58B0B78-39AE-47AA-B07A-A6B1A50D322A}" presName="childNode" presStyleLbl="node1" presStyleIdx="0" presStyleCnt="3" custScaleX="106679" custLinFactNeighborX="6282" custLinFactNeighborY="8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E30474-C5C1-42A5-BA27-0E0E651E6E12}" type="pres">
      <dgm:prSet presAssocID="{B58B0B78-39AE-47AA-B07A-A6B1A50D322A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955C65-83CB-4279-878B-9A0BB18286CF}" type="pres">
      <dgm:prSet presAssocID="{4923E57F-2AB4-4B3E-9668-0BB294365F4E}" presName="sibTrans" presStyleCnt="0"/>
      <dgm:spPr/>
    </dgm:pt>
    <dgm:pt modelId="{574ECD43-4BD2-493B-8EDB-A9421EDAAF75}" type="pres">
      <dgm:prSet presAssocID="{7A683DF8-6254-4DB4-A66F-576660A507AB}" presName="compositeNode" presStyleCnt="0">
        <dgm:presLayoutVars>
          <dgm:bulletEnabled val="1"/>
        </dgm:presLayoutVars>
      </dgm:prSet>
      <dgm:spPr/>
    </dgm:pt>
    <dgm:pt modelId="{72DC454A-D56F-45F1-BA0F-F062DC6041EF}" type="pres">
      <dgm:prSet presAssocID="{7A683DF8-6254-4DB4-A66F-576660A507AB}" presName="image" presStyleLbl="fgImgPlace1" presStyleIdx="1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9636865-6631-44F2-89CE-87F560C91C59}" type="pres">
      <dgm:prSet presAssocID="{7A683DF8-6254-4DB4-A66F-576660A507AB}" presName="childNode" presStyleLbl="node1" presStyleIdx="1" presStyleCnt="3" custScaleX="1163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7BE139-8572-4217-9AF7-82FAC9654F27}" type="pres">
      <dgm:prSet presAssocID="{7A683DF8-6254-4DB4-A66F-576660A507AB}" presName="parentNode" presStyleLbl="revTx" presStyleIdx="1" presStyleCnt="3" custLinFactNeighborX="-68076" custLinFactNeighborY="17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5EFE02-EFD5-4485-B416-41CE98DC6918}" type="pres">
      <dgm:prSet presAssocID="{6E8BE0BE-CCF5-460A-9864-4C9A0CA2D59D}" presName="sibTrans" presStyleCnt="0"/>
      <dgm:spPr/>
    </dgm:pt>
    <dgm:pt modelId="{023672F6-12C9-442B-B4DE-71773C6065D7}" type="pres">
      <dgm:prSet presAssocID="{3BAF5883-8218-4D39-ACAD-DEFA908D0493}" presName="compositeNode" presStyleCnt="0">
        <dgm:presLayoutVars>
          <dgm:bulletEnabled val="1"/>
        </dgm:presLayoutVars>
      </dgm:prSet>
      <dgm:spPr/>
    </dgm:pt>
    <dgm:pt modelId="{1DB30827-C15B-46C8-92A9-6F9DF3484833}" type="pres">
      <dgm:prSet presAssocID="{3BAF5883-8218-4D39-ACAD-DEFA908D0493}" presName="image" presStyleLbl="fgImgPlace1" presStyleIdx="2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F7AA673-953F-49AC-A2CF-1498B6BEA6A9}" type="pres">
      <dgm:prSet presAssocID="{3BAF5883-8218-4D39-ACAD-DEFA908D0493}" presName="childNode" presStyleLbl="node1" presStyleIdx="2" presStyleCnt="3" custScaleX="1209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30C1B8-38E2-4E0E-B098-18C76D999ACE}" type="pres">
      <dgm:prSet presAssocID="{3BAF5883-8218-4D39-ACAD-DEFA908D0493}" presName="parentNode" presStyleLbl="revTx" presStyleIdx="2" presStyleCnt="3" custLinFactNeighborX="-64021" custLinFactNeighborY="9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5E6197-BEF5-4DBD-AECB-0FCE5764FB5C}" type="presOf" srcId="{18F5B111-162C-4282-8496-E96BC3102E03}" destId="{88BF5CC8-E7F1-4177-B449-202A5088C392}" srcOrd="0" destOrd="0" presId="urn:microsoft.com/office/officeart/2005/8/layout/hList2#1"/>
    <dgm:cxn modelId="{F27F5D9B-E6A5-40C9-B8BB-E6736AAF1EA1}" type="presOf" srcId="{9C6A609F-3766-4049-AFA6-6C39D03F653C}" destId="{88BF5CC8-E7F1-4177-B449-202A5088C392}" srcOrd="0" destOrd="2" presId="urn:microsoft.com/office/officeart/2005/8/layout/hList2#1"/>
    <dgm:cxn modelId="{24394AA9-D58B-4508-8BF5-947F92755B1E}" srcId="{A78BBE36-F3DA-473A-931B-1D6EB0E2C3AD}" destId="{7A683DF8-6254-4DB4-A66F-576660A507AB}" srcOrd="1" destOrd="0" parTransId="{FE534577-C881-4663-B26E-F8AC2D48DC96}" sibTransId="{6E8BE0BE-CCF5-460A-9864-4C9A0CA2D59D}"/>
    <dgm:cxn modelId="{4830C8BB-7635-4024-8131-3FF97E55E835}" type="presOf" srcId="{4827939F-063F-4E98-98AB-B937793C0485}" destId="{88BF5CC8-E7F1-4177-B449-202A5088C392}" srcOrd="0" destOrd="1" presId="urn:microsoft.com/office/officeart/2005/8/layout/hList2#1"/>
    <dgm:cxn modelId="{99D28A6A-4BD5-4FD8-834F-6C74AA1C3480}" srcId="{B58B0B78-39AE-47AA-B07A-A6B1A50D322A}" destId="{9C6A609F-3766-4049-AFA6-6C39D03F653C}" srcOrd="2" destOrd="0" parTransId="{9EA81DE5-2BA8-49B6-AC5E-DA64E6B2378F}" sibTransId="{8E1BAE9B-69E9-45EA-B2FE-D3E8F22A1B1D}"/>
    <dgm:cxn modelId="{78503873-AA63-4512-98E0-0F858580AD64}" type="presOf" srcId="{853EA133-5507-4B08-BC57-1015121891E1}" destId="{09636865-6631-44F2-89CE-87F560C91C59}" srcOrd="0" destOrd="3" presId="urn:microsoft.com/office/officeart/2005/8/layout/hList2#1"/>
    <dgm:cxn modelId="{C24E7FD6-5A96-452C-90A4-F8BD6DCB1AB0}" type="presOf" srcId="{B58B0B78-39AE-47AA-B07A-A6B1A50D322A}" destId="{53E30474-C5C1-42A5-BA27-0E0E651E6E12}" srcOrd="0" destOrd="0" presId="urn:microsoft.com/office/officeart/2005/8/layout/hList2#1"/>
    <dgm:cxn modelId="{94927A50-02D6-412F-816B-96F20ADDDD0B}" srcId="{A78BBE36-F3DA-473A-931B-1D6EB0E2C3AD}" destId="{3BAF5883-8218-4D39-ACAD-DEFA908D0493}" srcOrd="2" destOrd="0" parTransId="{882F7A7F-A8FA-4281-93BF-318D3FC74311}" sibTransId="{913725A7-06D8-4BF6-82E3-185A266B62C5}"/>
    <dgm:cxn modelId="{ACC0F044-7551-469A-A61F-6FDC0811CF01}" srcId="{3BAF5883-8218-4D39-ACAD-DEFA908D0493}" destId="{A739CAD3-610D-42A5-8497-DD4FD9F3B65A}" srcOrd="1" destOrd="0" parTransId="{0396151D-6EFB-4CCE-8A07-2B5EDA3031E9}" sibTransId="{17731B90-815E-4F76-B03A-2CEC671F4A6D}"/>
    <dgm:cxn modelId="{89577F9C-4DC0-46B8-9372-146A8A1C7059}" srcId="{B58B0B78-39AE-47AA-B07A-A6B1A50D322A}" destId="{4827939F-063F-4E98-98AB-B937793C0485}" srcOrd="1" destOrd="0" parTransId="{CAA1CDD6-9263-4270-B52C-703887D0610A}" sibTransId="{8FC5A7D9-3929-4FA0-9D08-432A5DC3BCD6}"/>
    <dgm:cxn modelId="{9448B091-EC5B-4B87-8A5B-A947F68E42C3}" type="presOf" srcId="{6B4DEB3B-79A5-43FA-9970-F25C56F5DDF9}" destId="{09636865-6631-44F2-89CE-87F560C91C59}" srcOrd="0" destOrd="1" presId="urn:microsoft.com/office/officeart/2005/8/layout/hList2#1"/>
    <dgm:cxn modelId="{068BD23A-B80E-4F44-B6B4-7D6DF90F4284}" type="presOf" srcId="{3BAF5883-8218-4D39-ACAD-DEFA908D0493}" destId="{5A30C1B8-38E2-4E0E-B098-18C76D999ACE}" srcOrd="0" destOrd="0" presId="urn:microsoft.com/office/officeart/2005/8/layout/hList2#1"/>
    <dgm:cxn modelId="{25ACE555-63D3-4CAB-8D44-7A30BA543545}" type="presOf" srcId="{922852B8-60BD-46E3-AF3F-2817C9D51D3B}" destId="{7F7AA673-953F-49AC-A2CF-1498B6BEA6A9}" srcOrd="0" destOrd="0" presId="urn:microsoft.com/office/officeart/2005/8/layout/hList2#1"/>
    <dgm:cxn modelId="{45B83EAE-41CA-4DE0-A002-873507AE0BBF}" srcId="{7A683DF8-6254-4DB4-A66F-576660A507AB}" destId="{853EA133-5507-4B08-BC57-1015121891E1}" srcOrd="3" destOrd="0" parTransId="{04F66325-B8A3-4BDC-8F16-C334B3875EBE}" sibTransId="{ABCEEE1C-FA62-43A5-8A4A-0BBA6593F8D6}"/>
    <dgm:cxn modelId="{C80A5D5A-8216-49FB-84AA-0D1B243CAD25}" srcId="{3BAF5883-8218-4D39-ACAD-DEFA908D0493}" destId="{922852B8-60BD-46E3-AF3F-2817C9D51D3B}" srcOrd="0" destOrd="0" parTransId="{18D7D333-CF2D-4C8B-8E94-50AEB6BDBE9B}" sibTransId="{45C97542-66F1-49E3-AE47-1F6D1E00E19E}"/>
    <dgm:cxn modelId="{69FB1D83-6F10-4812-9216-66FA4BC2E9C0}" type="presOf" srcId="{A78BBE36-F3DA-473A-931B-1D6EB0E2C3AD}" destId="{A64CE968-8460-4F3F-B4CB-C49D8B70224B}" srcOrd="0" destOrd="0" presId="urn:microsoft.com/office/officeart/2005/8/layout/hList2#1"/>
    <dgm:cxn modelId="{4677ED42-5309-4A7A-A587-91E234A26B71}" type="presOf" srcId="{33DC9B5D-87FE-4885-B9B8-ACB4AE072F36}" destId="{09636865-6631-44F2-89CE-87F560C91C59}" srcOrd="0" destOrd="2" presId="urn:microsoft.com/office/officeart/2005/8/layout/hList2#1"/>
    <dgm:cxn modelId="{9BF73C8B-1AAA-43E5-873A-0092B97293B6}" srcId="{7A683DF8-6254-4DB4-A66F-576660A507AB}" destId="{33DC9B5D-87FE-4885-B9B8-ACB4AE072F36}" srcOrd="2" destOrd="0" parTransId="{8402A600-C11A-4B34-82E0-43F0BC036640}" sibTransId="{9DB7AA52-6059-42A4-B6E0-71F6C6A01228}"/>
    <dgm:cxn modelId="{2A7EFA8E-E0A5-4266-90A7-689BFECED722}" srcId="{7A683DF8-6254-4DB4-A66F-576660A507AB}" destId="{6B4DEB3B-79A5-43FA-9970-F25C56F5DDF9}" srcOrd="1" destOrd="0" parTransId="{41A30555-F41D-4BB1-B7DE-AAAC65F29CD5}" sibTransId="{77965073-9824-4ED0-AAED-4DFCB3FCF6C7}"/>
    <dgm:cxn modelId="{7EF58A74-0A1E-4FC6-92E0-E8609CB3BDA3}" srcId="{B58B0B78-39AE-47AA-B07A-A6B1A50D322A}" destId="{18F5B111-162C-4282-8496-E96BC3102E03}" srcOrd="0" destOrd="0" parTransId="{126C8ADB-FA2B-47C3-9FB6-5E8D1F7AD8AA}" sibTransId="{F722EEE8-1E27-4057-A49C-2ADB4DF68C79}"/>
    <dgm:cxn modelId="{7232FFAF-E5FA-4C4B-944D-48D81A255D69}" type="presOf" srcId="{A739CAD3-610D-42A5-8497-DD4FD9F3B65A}" destId="{7F7AA673-953F-49AC-A2CF-1498B6BEA6A9}" srcOrd="0" destOrd="1" presId="urn:microsoft.com/office/officeart/2005/8/layout/hList2#1"/>
    <dgm:cxn modelId="{3EB696E2-FC6E-4A77-A519-FFD60A5B1816}" srcId="{7A683DF8-6254-4DB4-A66F-576660A507AB}" destId="{A5D922AD-C2CA-43E1-9AEB-8EDF77DFBC23}" srcOrd="0" destOrd="0" parTransId="{8ABC5C5E-17C0-401F-B363-64284059F4B9}" sibTransId="{1D934744-BA63-4A17-B401-C4044646882C}"/>
    <dgm:cxn modelId="{BB38DEF2-4A3A-4CB8-9A56-5D4F264E0763}" srcId="{A78BBE36-F3DA-473A-931B-1D6EB0E2C3AD}" destId="{B58B0B78-39AE-47AA-B07A-A6B1A50D322A}" srcOrd="0" destOrd="0" parTransId="{0BA3D8CE-DC66-444F-8F41-5AE8BC52EE00}" sibTransId="{4923E57F-2AB4-4B3E-9668-0BB294365F4E}"/>
    <dgm:cxn modelId="{AF799BBE-03D4-4A73-B0C1-9E545E867D7E}" type="presOf" srcId="{7A683DF8-6254-4DB4-A66F-576660A507AB}" destId="{6A7BE139-8572-4217-9AF7-82FAC9654F27}" srcOrd="0" destOrd="0" presId="urn:microsoft.com/office/officeart/2005/8/layout/hList2#1"/>
    <dgm:cxn modelId="{F2F7E4F0-D11F-4F49-B3C6-3F1AA5AD5911}" type="presOf" srcId="{A5D922AD-C2CA-43E1-9AEB-8EDF77DFBC23}" destId="{09636865-6631-44F2-89CE-87F560C91C59}" srcOrd="0" destOrd="0" presId="urn:microsoft.com/office/officeart/2005/8/layout/hList2#1"/>
    <dgm:cxn modelId="{2FAD851A-3F58-483C-8DA1-310492B94B13}" type="presParOf" srcId="{A64CE968-8460-4F3F-B4CB-C49D8B70224B}" destId="{C5AAC9C4-5D90-409C-9BD7-7A4E169CC983}" srcOrd="0" destOrd="0" presId="urn:microsoft.com/office/officeart/2005/8/layout/hList2#1"/>
    <dgm:cxn modelId="{ADABA788-E566-4524-ADF8-90C71093D2D2}" type="presParOf" srcId="{C5AAC9C4-5D90-409C-9BD7-7A4E169CC983}" destId="{D02D7F45-5EE1-4F68-AD50-7B361AD0F94B}" srcOrd="0" destOrd="0" presId="urn:microsoft.com/office/officeart/2005/8/layout/hList2#1"/>
    <dgm:cxn modelId="{40C9250E-A657-4604-A513-F71073D33182}" type="presParOf" srcId="{C5AAC9C4-5D90-409C-9BD7-7A4E169CC983}" destId="{88BF5CC8-E7F1-4177-B449-202A5088C392}" srcOrd="1" destOrd="0" presId="urn:microsoft.com/office/officeart/2005/8/layout/hList2#1"/>
    <dgm:cxn modelId="{18958B0E-6F9E-4082-A102-4FD4A34F5ADF}" type="presParOf" srcId="{C5AAC9C4-5D90-409C-9BD7-7A4E169CC983}" destId="{53E30474-C5C1-42A5-BA27-0E0E651E6E12}" srcOrd="2" destOrd="0" presId="urn:microsoft.com/office/officeart/2005/8/layout/hList2#1"/>
    <dgm:cxn modelId="{D0E594B7-95D8-4844-96B7-EE8EB59952DC}" type="presParOf" srcId="{A64CE968-8460-4F3F-B4CB-C49D8B70224B}" destId="{AC955C65-83CB-4279-878B-9A0BB18286CF}" srcOrd="1" destOrd="0" presId="urn:microsoft.com/office/officeart/2005/8/layout/hList2#1"/>
    <dgm:cxn modelId="{838CE576-53B9-445B-96B6-13BF94F4AE4A}" type="presParOf" srcId="{A64CE968-8460-4F3F-B4CB-C49D8B70224B}" destId="{574ECD43-4BD2-493B-8EDB-A9421EDAAF75}" srcOrd="2" destOrd="0" presId="urn:microsoft.com/office/officeart/2005/8/layout/hList2#1"/>
    <dgm:cxn modelId="{C84D89FB-BA86-4687-A7AD-8B770B8C67A9}" type="presParOf" srcId="{574ECD43-4BD2-493B-8EDB-A9421EDAAF75}" destId="{72DC454A-D56F-45F1-BA0F-F062DC6041EF}" srcOrd="0" destOrd="0" presId="urn:microsoft.com/office/officeart/2005/8/layout/hList2#1"/>
    <dgm:cxn modelId="{E8E411B4-A39B-425A-BAFE-FC1032A5B157}" type="presParOf" srcId="{574ECD43-4BD2-493B-8EDB-A9421EDAAF75}" destId="{09636865-6631-44F2-89CE-87F560C91C59}" srcOrd="1" destOrd="0" presId="urn:microsoft.com/office/officeart/2005/8/layout/hList2#1"/>
    <dgm:cxn modelId="{950B714D-9031-4993-B1D7-86EB55F05340}" type="presParOf" srcId="{574ECD43-4BD2-493B-8EDB-A9421EDAAF75}" destId="{6A7BE139-8572-4217-9AF7-82FAC9654F27}" srcOrd="2" destOrd="0" presId="urn:microsoft.com/office/officeart/2005/8/layout/hList2#1"/>
    <dgm:cxn modelId="{FDBD84A3-0071-4601-A59C-F2A05AF804A4}" type="presParOf" srcId="{A64CE968-8460-4F3F-B4CB-C49D8B70224B}" destId="{FB5EFE02-EFD5-4485-B416-41CE98DC6918}" srcOrd="3" destOrd="0" presId="urn:microsoft.com/office/officeart/2005/8/layout/hList2#1"/>
    <dgm:cxn modelId="{D1CDCDBC-5B64-46BD-B905-9E67C8846406}" type="presParOf" srcId="{A64CE968-8460-4F3F-B4CB-C49D8B70224B}" destId="{023672F6-12C9-442B-B4DE-71773C6065D7}" srcOrd="4" destOrd="0" presId="urn:microsoft.com/office/officeart/2005/8/layout/hList2#1"/>
    <dgm:cxn modelId="{BFFBA64F-980C-4A7F-A24E-73C52DFF1A7E}" type="presParOf" srcId="{023672F6-12C9-442B-B4DE-71773C6065D7}" destId="{1DB30827-C15B-46C8-92A9-6F9DF3484833}" srcOrd="0" destOrd="0" presId="urn:microsoft.com/office/officeart/2005/8/layout/hList2#1"/>
    <dgm:cxn modelId="{177688B3-1B7B-4665-A8A1-C2013F4BEF4D}" type="presParOf" srcId="{023672F6-12C9-442B-B4DE-71773C6065D7}" destId="{7F7AA673-953F-49AC-A2CF-1498B6BEA6A9}" srcOrd="1" destOrd="0" presId="urn:microsoft.com/office/officeart/2005/8/layout/hList2#1"/>
    <dgm:cxn modelId="{4B6E5950-2957-4EA1-B875-201DC98FECBE}" type="presParOf" srcId="{023672F6-12C9-442B-B4DE-71773C6065D7}" destId="{5A30C1B8-38E2-4E0E-B098-18C76D999ACE}" srcOrd="2" destOrd="0" presId="urn:microsoft.com/office/officeart/2005/8/layout/hList2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5AFC56-0844-47D6-A60E-1EE5BCB35FF7}">
      <dsp:nvSpPr>
        <dsp:cNvPr id="0" name=""/>
        <dsp:cNvSpPr/>
      </dsp:nvSpPr>
      <dsp:spPr>
        <a:xfrm>
          <a:off x="6673631" y="2706518"/>
          <a:ext cx="91440" cy="4340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403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D0C375-64B6-4CBD-A93F-03FCAC301E40}">
      <dsp:nvSpPr>
        <dsp:cNvPr id="0" name=""/>
        <dsp:cNvSpPr/>
      </dsp:nvSpPr>
      <dsp:spPr>
        <a:xfrm>
          <a:off x="4005098" y="1317970"/>
          <a:ext cx="2714252" cy="4408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2625"/>
              </a:lnTo>
              <a:lnTo>
                <a:pt x="2714252" y="302625"/>
              </a:lnTo>
              <a:lnTo>
                <a:pt x="2714252" y="4408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49BA5A-8D86-47C7-93F7-02C4D3740730}">
      <dsp:nvSpPr>
        <dsp:cNvPr id="0" name=""/>
        <dsp:cNvSpPr/>
      </dsp:nvSpPr>
      <dsp:spPr>
        <a:xfrm>
          <a:off x="3919322" y="2682030"/>
          <a:ext cx="91440" cy="450905"/>
        </a:xfrm>
        <a:custGeom>
          <a:avLst/>
          <a:gdLst/>
          <a:ahLst/>
          <a:cxnLst/>
          <a:rect l="0" t="0" r="0" b="0"/>
          <a:pathLst>
            <a:path>
              <a:moveTo>
                <a:pt x="50152" y="0"/>
              </a:moveTo>
              <a:lnTo>
                <a:pt x="50152" y="312652"/>
              </a:lnTo>
              <a:lnTo>
                <a:pt x="45720" y="312652"/>
              </a:lnTo>
              <a:lnTo>
                <a:pt x="45720" y="45090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73627A-35DA-4629-98AC-EB530247CF8A}">
      <dsp:nvSpPr>
        <dsp:cNvPr id="0" name=""/>
        <dsp:cNvSpPr/>
      </dsp:nvSpPr>
      <dsp:spPr>
        <a:xfrm>
          <a:off x="3923755" y="1317970"/>
          <a:ext cx="91440" cy="416391"/>
        </a:xfrm>
        <a:custGeom>
          <a:avLst/>
          <a:gdLst/>
          <a:ahLst/>
          <a:cxnLst/>
          <a:rect l="0" t="0" r="0" b="0"/>
          <a:pathLst>
            <a:path>
              <a:moveTo>
                <a:pt x="81343" y="0"/>
              </a:moveTo>
              <a:lnTo>
                <a:pt x="81343" y="278138"/>
              </a:lnTo>
              <a:lnTo>
                <a:pt x="45720" y="278138"/>
              </a:lnTo>
              <a:lnTo>
                <a:pt x="45720" y="4163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6348C9-6544-4F31-8599-75387165405A}">
      <dsp:nvSpPr>
        <dsp:cNvPr id="0" name=""/>
        <dsp:cNvSpPr/>
      </dsp:nvSpPr>
      <dsp:spPr>
        <a:xfrm>
          <a:off x="1251274" y="2706518"/>
          <a:ext cx="91440" cy="4340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403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4D89A6-C7BB-453B-A543-B45B9D161DE2}">
      <dsp:nvSpPr>
        <dsp:cNvPr id="0" name=""/>
        <dsp:cNvSpPr/>
      </dsp:nvSpPr>
      <dsp:spPr>
        <a:xfrm>
          <a:off x="1296994" y="1317970"/>
          <a:ext cx="2708104" cy="440879"/>
        </a:xfrm>
        <a:custGeom>
          <a:avLst/>
          <a:gdLst/>
          <a:ahLst/>
          <a:cxnLst/>
          <a:rect l="0" t="0" r="0" b="0"/>
          <a:pathLst>
            <a:path>
              <a:moveTo>
                <a:pt x="2708104" y="0"/>
              </a:moveTo>
              <a:lnTo>
                <a:pt x="2708104" y="302625"/>
              </a:lnTo>
              <a:lnTo>
                <a:pt x="0" y="302625"/>
              </a:lnTo>
              <a:lnTo>
                <a:pt x="0" y="4408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F249DE-A139-43F3-B966-B985F1CDC667}">
      <dsp:nvSpPr>
        <dsp:cNvPr id="0" name=""/>
        <dsp:cNvSpPr/>
      </dsp:nvSpPr>
      <dsp:spPr>
        <a:xfrm>
          <a:off x="1901595" y="370301"/>
          <a:ext cx="4207006" cy="9476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791A31-B555-47B7-AF79-6DD0DCC162E5}">
      <dsp:nvSpPr>
        <dsp:cNvPr id="0" name=""/>
        <dsp:cNvSpPr/>
      </dsp:nvSpPr>
      <dsp:spPr>
        <a:xfrm>
          <a:off x="2067416" y="527832"/>
          <a:ext cx="4207006" cy="9476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СЕМЬЯ – это внутренний ресурс для ребенка.</a:t>
          </a:r>
          <a:endParaRPr lang="ru-RU" sz="2800" b="1" kern="1200" dirty="0"/>
        </a:p>
      </dsp:txBody>
      <dsp:txXfrm>
        <a:off x="2095172" y="555588"/>
        <a:ext cx="4151494" cy="892156"/>
      </dsp:txXfrm>
    </dsp:sp>
    <dsp:sp modelId="{6F1F9E48-1275-43CF-B1D6-BDA62006F5A3}">
      <dsp:nvSpPr>
        <dsp:cNvPr id="0" name=""/>
        <dsp:cNvSpPr/>
      </dsp:nvSpPr>
      <dsp:spPr>
        <a:xfrm>
          <a:off x="34117" y="1758849"/>
          <a:ext cx="2525753" cy="9476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B23308-1695-4ECA-A036-675ACDA2C1AE}">
      <dsp:nvSpPr>
        <dsp:cNvPr id="0" name=""/>
        <dsp:cNvSpPr/>
      </dsp:nvSpPr>
      <dsp:spPr>
        <a:xfrm>
          <a:off x="199938" y="1916379"/>
          <a:ext cx="2525753" cy="9476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безопасность (возможность выжить</a:t>
          </a:r>
          <a:r>
            <a:rPr lang="ru-RU" sz="1100" kern="1200" dirty="0" smtClean="0"/>
            <a:t>)</a:t>
          </a:r>
          <a:endParaRPr lang="ru-RU" sz="1100" kern="1200" dirty="0"/>
        </a:p>
      </dsp:txBody>
      <dsp:txXfrm>
        <a:off x="227694" y="1944135"/>
        <a:ext cx="2470241" cy="892156"/>
      </dsp:txXfrm>
    </dsp:sp>
    <dsp:sp modelId="{D861E241-665B-4146-9866-7B44C2F3A3DD}">
      <dsp:nvSpPr>
        <dsp:cNvPr id="0" name=""/>
        <dsp:cNvSpPr/>
      </dsp:nvSpPr>
      <dsp:spPr>
        <a:xfrm>
          <a:off x="2031" y="3140555"/>
          <a:ext cx="2589925" cy="18969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25598A-F31E-49A2-B496-DE55C111833E}">
      <dsp:nvSpPr>
        <dsp:cNvPr id="0" name=""/>
        <dsp:cNvSpPr/>
      </dsp:nvSpPr>
      <dsp:spPr>
        <a:xfrm>
          <a:off x="167852" y="3298085"/>
          <a:ext cx="2589925" cy="18969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Энергия для любого вида деятельности (по возрасту)</a:t>
          </a:r>
          <a:endParaRPr lang="ru-RU" sz="2400" b="1" kern="1200" dirty="0"/>
        </a:p>
      </dsp:txBody>
      <dsp:txXfrm>
        <a:off x="223411" y="3353644"/>
        <a:ext cx="2478807" cy="1785792"/>
      </dsp:txXfrm>
    </dsp:sp>
    <dsp:sp modelId="{75400548-E563-4B8F-AB9F-B595DE3694E1}">
      <dsp:nvSpPr>
        <dsp:cNvPr id="0" name=""/>
        <dsp:cNvSpPr/>
      </dsp:nvSpPr>
      <dsp:spPr>
        <a:xfrm>
          <a:off x="2883126" y="1734362"/>
          <a:ext cx="2172698" cy="9476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36B0DF-4FBA-4E98-9679-4755EEDC0D1E}">
      <dsp:nvSpPr>
        <dsp:cNvPr id="0" name=""/>
        <dsp:cNvSpPr/>
      </dsp:nvSpPr>
      <dsp:spPr>
        <a:xfrm>
          <a:off x="3048947" y="1891892"/>
          <a:ext cx="2172698" cy="9476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Принадлежность</a:t>
          </a:r>
          <a:endParaRPr lang="ru-RU" sz="1800" b="1" kern="1200" dirty="0"/>
        </a:p>
      </dsp:txBody>
      <dsp:txXfrm>
        <a:off x="3076703" y="1919648"/>
        <a:ext cx="2117186" cy="892156"/>
      </dsp:txXfrm>
    </dsp:sp>
    <dsp:sp modelId="{33B1D9DB-09E5-41DE-B41C-A94A916E87AC}">
      <dsp:nvSpPr>
        <dsp:cNvPr id="0" name=""/>
        <dsp:cNvSpPr/>
      </dsp:nvSpPr>
      <dsp:spPr>
        <a:xfrm>
          <a:off x="2844010" y="3132936"/>
          <a:ext cx="2242064" cy="18494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086123-7B42-440A-9289-60FCE00A14E7}">
      <dsp:nvSpPr>
        <dsp:cNvPr id="0" name=""/>
        <dsp:cNvSpPr/>
      </dsp:nvSpPr>
      <dsp:spPr>
        <a:xfrm>
          <a:off x="3009831" y="3290466"/>
          <a:ext cx="2242064" cy="18494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/>
            <a:t>Чувство идентичности, формирование качеств</a:t>
          </a:r>
          <a:endParaRPr lang="ru-RU" sz="2300" b="1" kern="1200" dirty="0"/>
        </a:p>
      </dsp:txBody>
      <dsp:txXfrm>
        <a:off x="3064000" y="3344635"/>
        <a:ext cx="2133726" cy="1741141"/>
      </dsp:txXfrm>
    </dsp:sp>
    <dsp:sp modelId="{E66DF268-5169-45E1-88E7-BBA9A7DD4B37}">
      <dsp:nvSpPr>
        <dsp:cNvPr id="0" name=""/>
        <dsp:cNvSpPr/>
      </dsp:nvSpPr>
      <dsp:spPr>
        <a:xfrm>
          <a:off x="5462623" y="1758849"/>
          <a:ext cx="2513455" cy="9476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21B082-A264-42AB-AD0C-88AFEDD6EA75}">
      <dsp:nvSpPr>
        <dsp:cNvPr id="0" name=""/>
        <dsp:cNvSpPr/>
      </dsp:nvSpPr>
      <dsp:spPr>
        <a:xfrm>
          <a:off x="5628444" y="1916379"/>
          <a:ext cx="2513455" cy="9476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Признание и принятие</a:t>
          </a:r>
          <a:endParaRPr lang="ru-RU" sz="1800" b="1" kern="1200" dirty="0"/>
        </a:p>
      </dsp:txBody>
      <dsp:txXfrm>
        <a:off x="5656200" y="1944135"/>
        <a:ext cx="2457943" cy="892156"/>
      </dsp:txXfrm>
    </dsp:sp>
    <dsp:sp modelId="{15774D51-C204-4529-B8BE-B81CA045A429}">
      <dsp:nvSpPr>
        <dsp:cNvPr id="0" name=""/>
        <dsp:cNvSpPr/>
      </dsp:nvSpPr>
      <dsp:spPr>
        <a:xfrm>
          <a:off x="5607504" y="3140555"/>
          <a:ext cx="2223693" cy="17570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8882F3-A3FE-474A-9645-30D54BF3CD89}">
      <dsp:nvSpPr>
        <dsp:cNvPr id="0" name=""/>
        <dsp:cNvSpPr/>
      </dsp:nvSpPr>
      <dsp:spPr>
        <a:xfrm>
          <a:off x="5773326" y="3298085"/>
          <a:ext cx="2223693" cy="17570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Самооценка, мотивация к достижению</a:t>
          </a:r>
          <a:endParaRPr lang="ru-RU" sz="2400" b="1" kern="1200" dirty="0"/>
        </a:p>
      </dsp:txBody>
      <dsp:txXfrm>
        <a:off x="5824788" y="3349547"/>
        <a:ext cx="2120769" cy="16541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E30474-C5C1-42A5-BA27-0E0E651E6E12}">
      <dsp:nvSpPr>
        <dsp:cNvPr id="0" name=""/>
        <dsp:cNvSpPr/>
      </dsp:nvSpPr>
      <dsp:spPr>
        <a:xfrm rot="16200000">
          <a:off x="-1755852" y="2655289"/>
          <a:ext cx="4043969" cy="3937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7272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Arial" pitchFamily="34" charset="0"/>
              <a:cs typeface="Arial" pitchFamily="34" charset="0"/>
            </a:rPr>
            <a:t>Умственная </a:t>
          </a:r>
          <a:endParaRPr lang="ru-RU" sz="2800" kern="1200" dirty="0">
            <a:latin typeface="Arial" pitchFamily="34" charset="0"/>
            <a:cs typeface="Arial" pitchFamily="34" charset="0"/>
          </a:endParaRPr>
        </a:p>
      </dsp:txBody>
      <dsp:txXfrm>
        <a:off x="-1755852" y="2655289"/>
        <a:ext cx="4043969" cy="393757"/>
      </dsp:txXfrm>
    </dsp:sp>
    <dsp:sp modelId="{88BF5CC8-E7F1-4177-B449-202A5088C392}">
      <dsp:nvSpPr>
        <dsp:cNvPr id="0" name=""/>
        <dsp:cNvSpPr/>
      </dsp:nvSpPr>
      <dsp:spPr>
        <a:xfrm>
          <a:off x="520722" y="864111"/>
          <a:ext cx="2092325" cy="40439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347272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Arial" pitchFamily="34" charset="0"/>
              <a:cs typeface="Arial" pitchFamily="34" charset="0"/>
            </a:rPr>
            <a:t>Знаю ли материал?</a:t>
          </a:r>
          <a:endParaRPr lang="ru-RU" sz="24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Arial" pitchFamily="34" charset="0"/>
              <a:cs typeface="Arial" pitchFamily="34" charset="0"/>
            </a:rPr>
            <a:t>Какой материал мне надо </a:t>
          </a:r>
          <a:r>
            <a:rPr lang="ru-RU" sz="2400" kern="1200" dirty="0" smtClean="0">
              <a:latin typeface="Arial" pitchFamily="34" charset="0"/>
              <a:cs typeface="Arial" pitchFamily="34" charset="0"/>
            </a:rPr>
            <a:t>повторить?</a:t>
          </a:r>
          <a:endParaRPr lang="ru-RU" sz="2400" kern="1200" dirty="0">
            <a:latin typeface="Arial" pitchFamily="34" charset="0"/>
            <a:cs typeface="Arial" pitchFamily="34" charset="0"/>
          </a:endParaRPr>
        </a:p>
      </dsp:txBody>
      <dsp:txXfrm>
        <a:off x="520722" y="864111"/>
        <a:ext cx="2092325" cy="4043969"/>
      </dsp:txXfrm>
    </dsp:sp>
    <dsp:sp modelId="{D02D7F45-5EE1-4F68-AD50-7B361AD0F94B}">
      <dsp:nvSpPr>
        <dsp:cNvPr id="0" name=""/>
        <dsp:cNvSpPr/>
      </dsp:nvSpPr>
      <dsp:spPr>
        <a:xfrm>
          <a:off x="69253" y="310423"/>
          <a:ext cx="787514" cy="787514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7BE139-8572-4217-9AF7-82FAC9654F27}">
      <dsp:nvSpPr>
        <dsp:cNvPr id="0" name=""/>
        <dsp:cNvSpPr/>
      </dsp:nvSpPr>
      <dsp:spPr>
        <a:xfrm rot="16200000">
          <a:off x="899608" y="2726907"/>
          <a:ext cx="4043969" cy="3937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7272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Arial" pitchFamily="34" charset="0"/>
              <a:cs typeface="Arial" pitchFamily="34" charset="0"/>
            </a:rPr>
            <a:t>Физическая </a:t>
          </a:r>
          <a:endParaRPr lang="ru-RU" sz="2800" kern="1200" dirty="0">
            <a:latin typeface="Arial" pitchFamily="34" charset="0"/>
            <a:cs typeface="Arial" pitchFamily="34" charset="0"/>
          </a:endParaRPr>
        </a:p>
      </dsp:txBody>
      <dsp:txXfrm>
        <a:off x="899608" y="2726907"/>
        <a:ext cx="4043969" cy="393757"/>
      </dsp:txXfrm>
    </dsp:sp>
    <dsp:sp modelId="{09636865-6631-44F2-89CE-87F560C91C59}">
      <dsp:nvSpPr>
        <dsp:cNvPr id="0" name=""/>
        <dsp:cNvSpPr/>
      </dsp:nvSpPr>
      <dsp:spPr>
        <a:xfrm>
          <a:off x="3226363" y="830183"/>
          <a:ext cx="2281652" cy="40439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347272" rIns="163576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>
              <a:latin typeface="Arial" pitchFamily="34" charset="0"/>
              <a:cs typeface="Arial" pitchFamily="34" charset="0"/>
            </a:rPr>
            <a:t>Смогу ли я выспаться?</a:t>
          </a:r>
          <a:endParaRPr lang="ru-RU" sz="23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>
              <a:latin typeface="Arial" pitchFamily="34" charset="0"/>
              <a:cs typeface="Arial" pitchFamily="34" charset="0"/>
            </a:rPr>
            <a:t>Не заболит ли у меня голова?</a:t>
          </a:r>
          <a:endParaRPr lang="ru-RU" sz="23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>
              <a:latin typeface="Arial" pitchFamily="34" charset="0"/>
              <a:cs typeface="Arial" pitchFamily="34" charset="0"/>
            </a:rPr>
            <a:t>Не будут ли трястись руки?</a:t>
          </a:r>
          <a:endParaRPr lang="ru-RU" sz="23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>
              <a:latin typeface="Arial" pitchFamily="34" charset="0"/>
              <a:cs typeface="Arial" pitchFamily="34" charset="0"/>
            </a:rPr>
            <a:t>Успею ли я вовремя на экзамен?</a:t>
          </a:r>
          <a:endParaRPr lang="ru-RU" sz="2300" kern="1200" dirty="0">
            <a:latin typeface="Arial" pitchFamily="34" charset="0"/>
            <a:cs typeface="Arial" pitchFamily="34" charset="0"/>
          </a:endParaRPr>
        </a:p>
      </dsp:txBody>
      <dsp:txXfrm>
        <a:off x="3226363" y="830183"/>
        <a:ext cx="2281652" cy="4043969"/>
      </dsp:txXfrm>
    </dsp:sp>
    <dsp:sp modelId="{72DC454A-D56F-45F1-BA0F-F062DC6041EF}">
      <dsp:nvSpPr>
        <dsp:cNvPr id="0" name=""/>
        <dsp:cNvSpPr/>
      </dsp:nvSpPr>
      <dsp:spPr>
        <a:xfrm>
          <a:off x="2992768" y="310423"/>
          <a:ext cx="787514" cy="787514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30C1B8-38E2-4E0E-B098-18C76D999ACE}">
      <dsp:nvSpPr>
        <dsp:cNvPr id="0" name=""/>
        <dsp:cNvSpPr/>
      </dsp:nvSpPr>
      <dsp:spPr>
        <a:xfrm rot="16200000">
          <a:off x="3933753" y="2693989"/>
          <a:ext cx="4043969" cy="3937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7272" bIns="0" numCol="1" spcCol="1270" anchor="t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Arial" pitchFamily="34" charset="0"/>
              <a:cs typeface="Arial" pitchFamily="34" charset="0"/>
            </a:rPr>
            <a:t>Психологическая </a:t>
          </a:r>
          <a:endParaRPr lang="ru-RU" sz="2800" kern="1200" dirty="0">
            <a:latin typeface="Arial" pitchFamily="34" charset="0"/>
            <a:cs typeface="Arial" pitchFamily="34" charset="0"/>
          </a:endParaRPr>
        </a:p>
      </dsp:txBody>
      <dsp:txXfrm>
        <a:off x="3933753" y="2693989"/>
        <a:ext cx="4043969" cy="393757"/>
      </dsp:txXfrm>
    </dsp:sp>
    <dsp:sp modelId="{7F7AA673-953F-49AC-A2CF-1498B6BEA6A9}">
      <dsp:nvSpPr>
        <dsp:cNvPr id="0" name=""/>
        <dsp:cNvSpPr/>
      </dsp:nvSpPr>
      <dsp:spPr>
        <a:xfrm>
          <a:off x="6199029" y="830183"/>
          <a:ext cx="2372677" cy="40439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347272" rIns="163576" bIns="163576" numCol="1" spcCol="1270" anchor="t" anchorCtr="0">
          <a:noAutofit/>
        </a:bodyPr>
        <a:lstStyle/>
        <a:p>
          <a:pPr marL="228600" lvl="1" indent="-228600" algn="l" defTabSz="10001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50" kern="1200" dirty="0" smtClean="0">
              <a:latin typeface="Arial" pitchFamily="34" charset="0"/>
              <a:cs typeface="Arial" pitchFamily="34" charset="0"/>
            </a:rPr>
            <a:t>Можно ли вообще запомнить такой объём информации?</a:t>
          </a:r>
          <a:endParaRPr lang="ru-RU" sz="225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10001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50" kern="1200" dirty="0" smtClean="0">
              <a:latin typeface="Arial" pitchFamily="34" charset="0"/>
              <a:cs typeface="Arial" pitchFamily="34" charset="0"/>
            </a:rPr>
            <a:t>Смогу ли я справиться с волнением?</a:t>
          </a:r>
          <a:endParaRPr lang="ru-RU" sz="2250" kern="1200" dirty="0">
            <a:latin typeface="Arial" pitchFamily="34" charset="0"/>
            <a:cs typeface="Arial" pitchFamily="34" charset="0"/>
          </a:endParaRPr>
        </a:p>
      </dsp:txBody>
      <dsp:txXfrm>
        <a:off x="6199029" y="830183"/>
        <a:ext cx="2372677" cy="4043969"/>
      </dsp:txXfrm>
    </dsp:sp>
    <dsp:sp modelId="{1DB30827-C15B-46C8-92A9-6F9DF3484833}">
      <dsp:nvSpPr>
        <dsp:cNvPr id="0" name=""/>
        <dsp:cNvSpPr/>
      </dsp:nvSpPr>
      <dsp:spPr>
        <a:xfrm>
          <a:off x="6010946" y="310423"/>
          <a:ext cx="787514" cy="787514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#1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4799C6-EB7E-4EBE-8771-D0AF91D085A8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0DAA93-0115-413A-9E53-E6F2CC8291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1590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DAA93-0115-413A-9E53-E6F2CC829194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02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DAA93-0115-413A-9E53-E6F2CC829194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02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DAA93-0115-413A-9E53-E6F2CC829194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02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DAA93-0115-413A-9E53-E6F2CC829194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02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DAA93-0115-413A-9E53-E6F2CC829194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02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8C807-DFCC-4365-B196-912AC9F598AF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1CD14-0734-42C7-AD75-2006604749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715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8C807-DFCC-4365-B196-912AC9F598AF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1CD14-0734-42C7-AD75-2006604749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958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8C807-DFCC-4365-B196-912AC9F598AF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1CD14-0734-42C7-AD75-2006604749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443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26618-3740-4345-ADE1-FFFC1D75DB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874333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F7778-63D6-4DE7-8068-2AFE7E192E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541384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1314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5611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B9785-3EDE-4E6A-B13A-DB6CACACAB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086256"/>
      </p:ext>
    </p:extLst>
  </p:cSld>
  <p:clrMapOvr>
    <a:masterClrMapping/>
  </p:clrMapOvr>
  <p:transition>
    <p:wheel spokes="2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8C807-DFCC-4365-B196-912AC9F598AF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1CD14-0734-42C7-AD75-2006604749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195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8C807-DFCC-4365-B196-912AC9F598AF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1CD14-0734-42C7-AD75-2006604749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025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8C807-DFCC-4365-B196-912AC9F598AF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1CD14-0734-42C7-AD75-2006604749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09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8C807-DFCC-4365-B196-912AC9F598AF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1CD14-0734-42C7-AD75-2006604749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881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8C807-DFCC-4365-B196-912AC9F598AF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1CD14-0734-42C7-AD75-2006604749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282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8C807-DFCC-4365-B196-912AC9F598AF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1CD14-0734-42C7-AD75-2006604749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15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8C807-DFCC-4365-B196-912AC9F598AF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1CD14-0734-42C7-AD75-2006604749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764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8C807-DFCC-4365-B196-912AC9F598AF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1CD14-0734-42C7-AD75-2006604749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658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8C807-DFCC-4365-B196-912AC9F598AF}" type="datetimeFigureOut">
              <a:rPr lang="ru-RU" smtClean="0"/>
              <a:pPr/>
              <a:t>06.02.2020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1CD14-0734-42C7-AD75-2006604749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98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7%D0%BD%D0%B0%D0%BD%D0%B8%D0%B5" TargetMode="External"/><Relationship Id="rId2" Type="http://schemas.openxmlformats.org/officeDocument/2006/relationships/hyperlink" Target="https://ru.wikipedia.org/wiki/%D0%9B%D0%B0%D1%82%D0%B8%D0%BD%D1%81%D0%BA%D0%B8%D0%B9_%D1%8F%D0%B7%D1%8B%D0%B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0"/>
            <a:ext cx="617220" cy="5486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28662" y="1"/>
            <a:ext cx="7897739" cy="1015663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dirty="0" smtClean="0">
                <a:ln w="12700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ГБОУ «Московская международная школа»</a:t>
            </a:r>
          </a:p>
          <a:p>
            <a:pPr algn="ctr"/>
            <a:endParaRPr lang="ru-RU" sz="3000" b="1" dirty="0">
              <a:ln w="12700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0369" y="2351782"/>
            <a:ext cx="81883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Подготовка к экзаменам. Помощь родителям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7584" y="5581689"/>
            <a:ext cx="8188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Педагог-психолог </a:t>
            </a:r>
          </a:p>
          <a:p>
            <a:pPr algn="r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Шмытько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Инна Ивановна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22882" y="1015663"/>
            <a:ext cx="7772400" cy="45719"/>
          </a:xfrm>
        </p:spPr>
        <p:txBody>
          <a:bodyPr>
            <a:noAutofit/>
          </a:bodyPr>
          <a:lstStyle/>
          <a:p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359895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>
              <a:buNone/>
            </a:pPr>
            <a:r>
              <a:rPr lang="ru-RU" i="1" dirty="0" smtClean="0"/>
              <a:t>ЛУЧШЕ ДЕЛАТЬ ТАК!</a:t>
            </a:r>
            <a:endParaRPr lang="ru-RU" i="1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3000" b="1" dirty="0">
                <a:ln w="12700">
                  <a:noFill/>
                  <a:prstDash val="solid"/>
                </a:ln>
                <a:solidFill>
                  <a:srgbClr val="1F497D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ГБОУ «Московская международная школа»</a:t>
            </a:r>
            <a:br>
              <a:rPr lang="ru-RU" sz="3000" b="1" dirty="0">
                <a:ln w="12700">
                  <a:noFill/>
                  <a:prstDash val="solid"/>
                </a:ln>
                <a:solidFill>
                  <a:srgbClr val="1F497D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000" b="1" dirty="0">
                <a:ln w="12700">
                  <a:noFill/>
                  <a:prstDash val="solid"/>
                </a:ln>
                <a:solidFill>
                  <a:srgbClr val="1F497D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000" b="1" dirty="0">
                <a:ln w="12700">
                  <a:noFill/>
                  <a:prstDash val="solid"/>
                </a:ln>
                <a:solidFill>
                  <a:srgbClr val="1F497D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116632"/>
            <a:ext cx="617220" cy="54864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51454" y="1772816"/>
            <a:ext cx="8281615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/>
              <a:t>Не критикуйте </a:t>
            </a:r>
            <a:r>
              <a:rPr lang="ru-RU" sz="2400" dirty="0" smtClean="0"/>
              <a:t>ребенка!</a:t>
            </a:r>
            <a:endParaRPr lang="ru-RU" sz="2400" dirty="0"/>
          </a:p>
          <a:p>
            <a:pPr marL="342900" indent="-342900">
              <a:buClrTx/>
              <a:buFont typeface="Arial" pitchFamily="34" charset="0"/>
              <a:buChar char="•"/>
            </a:pPr>
            <a:r>
              <a:rPr lang="ru-RU" altLang="ru-RU" sz="2400" dirty="0" smtClean="0">
                <a:latin typeface="+mj-lt"/>
                <a:cs typeface="Arial" pitchFamily="34" charset="0"/>
              </a:rPr>
              <a:t>Подбадривайте, </a:t>
            </a:r>
            <a:r>
              <a:rPr lang="ru-RU" altLang="ru-RU" sz="2400" dirty="0">
                <a:latin typeface="+mj-lt"/>
                <a:cs typeface="Arial" pitchFamily="34" charset="0"/>
              </a:rPr>
              <a:t>хвалите их за то, что </a:t>
            </a:r>
            <a:r>
              <a:rPr lang="ru-RU" altLang="ru-RU" sz="2400" dirty="0" smtClean="0">
                <a:latin typeface="+mj-lt"/>
                <a:cs typeface="Arial" pitchFamily="34" charset="0"/>
              </a:rPr>
              <a:t>он делает </a:t>
            </a:r>
            <a:r>
              <a:rPr lang="ru-RU" altLang="ru-RU" sz="2400" dirty="0">
                <a:latin typeface="+mj-lt"/>
                <a:cs typeface="Arial" pitchFamily="34" charset="0"/>
              </a:rPr>
              <a:t>хорошо.</a:t>
            </a:r>
          </a:p>
          <a:p>
            <a:pPr marL="342900" indent="-342900">
              <a:buClrTx/>
              <a:buFont typeface="Arial" pitchFamily="34" charset="0"/>
              <a:buChar char="•"/>
            </a:pPr>
            <a:r>
              <a:rPr lang="ru-RU" altLang="ru-RU" sz="2400" dirty="0">
                <a:latin typeface="+mj-lt"/>
                <a:cs typeface="Arial" pitchFamily="34" charset="0"/>
              </a:rPr>
              <a:t>Повышайте уверенность </a:t>
            </a:r>
            <a:r>
              <a:rPr lang="ru-RU" altLang="ru-RU" sz="2400" dirty="0" smtClean="0">
                <a:latin typeface="+mj-lt"/>
                <a:cs typeface="Arial" pitchFamily="34" charset="0"/>
              </a:rPr>
              <a:t>в </a:t>
            </a:r>
            <a:r>
              <a:rPr lang="ru-RU" altLang="ru-RU" sz="2400" dirty="0">
                <a:latin typeface="+mj-lt"/>
                <a:cs typeface="Arial" pitchFamily="34" charset="0"/>
              </a:rPr>
              <a:t>себе, т.к. чем больше </a:t>
            </a:r>
            <a:r>
              <a:rPr lang="ru-RU" altLang="ru-RU" sz="2400" dirty="0" smtClean="0">
                <a:latin typeface="+mj-lt"/>
                <a:cs typeface="Arial" pitchFamily="34" charset="0"/>
              </a:rPr>
              <a:t>мы</a:t>
            </a:r>
            <a:r>
              <a:rPr lang="ru-RU" altLang="ru-RU" sz="2400" dirty="0" smtClean="0">
                <a:latin typeface="+mj-lt"/>
                <a:cs typeface="Arial" pitchFamily="34" charset="0"/>
              </a:rPr>
              <a:t> боимся </a:t>
            </a:r>
            <a:r>
              <a:rPr lang="ru-RU" altLang="ru-RU" sz="2400" dirty="0">
                <a:latin typeface="+mj-lt"/>
                <a:cs typeface="Arial" pitchFamily="34" charset="0"/>
              </a:rPr>
              <a:t>неудач, тем </a:t>
            </a:r>
            <a:r>
              <a:rPr lang="ru-RU" altLang="ru-RU" sz="2400" dirty="0" smtClean="0">
                <a:latin typeface="+mj-lt"/>
                <a:cs typeface="Arial" pitchFamily="34" charset="0"/>
              </a:rPr>
              <a:t>больше </a:t>
            </a:r>
            <a:r>
              <a:rPr lang="ru-RU" altLang="ru-RU" sz="2400" dirty="0">
                <a:latin typeface="+mj-lt"/>
                <a:cs typeface="Arial" pitchFamily="34" charset="0"/>
              </a:rPr>
              <a:t>вероятность </a:t>
            </a:r>
            <a:r>
              <a:rPr lang="ru-RU" altLang="ru-RU" sz="2400" dirty="0" smtClean="0">
                <a:latin typeface="+mj-lt"/>
                <a:cs typeface="Arial" pitchFamily="34" charset="0"/>
              </a:rPr>
              <a:t>ошибок</a:t>
            </a:r>
            <a:r>
              <a:rPr lang="ru-RU" altLang="ru-RU" sz="2400" dirty="0" smtClean="0">
                <a:latin typeface="+mj-lt"/>
                <a:cs typeface="Arial" pitchFamily="34" charset="0"/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/>
              <a:t>Следите за его </a:t>
            </a:r>
            <a:r>
              <a:rPr lang="ru-RU" sz="2400" dirty="0" smtClean="0"/>
              <a:t>самочувствием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/>
              <a:t>Не </a:t>
            </a:r>
            <a:r>
              <a:rPr lang="ru-RU" sz="2400" b="1" dirty="0"/>
              <a:t>тревожьтесь сами</a:t>
            </a:r>
          </a:p>
          <a:p>
            <a:pPr>
              <a:buClrTx/>
              <a:buFont typeface="Wingdings" pitchFamily="2" charset="2"/>
              <a:buChar char="§"/>
            </a:pPr>
            <a:endParaRPr lang="ru-RU" altLang="ru-RU" sz="2400" b="1" dirty="0" smtClean="0">
              <a:latin typeface="+mj-lt"/>
              <a:cs typeface="Arial" pitchFamily="34" charset="0"/>
            </a:endParaRPr>
          </a:p>
          <a:p>
            <a:pPr>
              <a:buClrTx/>
              <a:buFont typeface="Wingdings" pitchFamily="2" charset="2"/>
              <a:buChar char="§"/>
            </a:pPr>
            <a:endParaRPr lang="ru-RU" altLang="ru-RU" sz="2400" b="1" dirty="0" smtClean="0">
              <a:latin typeface="+mj-lt"/>
              <a:cs typeface="Arial" pitchFamily="34" charset="0"/>
            </a:endParaRPr>
          </a:p>
          <a:p>
            <a:pPr>
              <a:buClrTx/>
              <a:buFont typeface="Wingdings" pitchFamily="2" charset="2"/>
              <a:buChar char="§"/>
            </a:pPr>
            <a:endParaRPr lang="ru-RU" alt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http://4.bp.blogspot.com/-A2FcpyjuuMQ/VfeZ9PsOvqI/AAAAAAAAKW4/M1rpt5fyY1Q/s1600/%25D0%25BC%25D0%25B0%25D0%25BC%25D1%258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01008"/>
            <a:ext cx="3744416" cy="2710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366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0"/>
            <a:ext cx="617220" cy="5486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50725" y="0"/>
            <a:ext cx="7897739" cy="1015663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1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ГБОУ «Московская международная школа»</a:t>
            </a:r>
          </a:p>
          <a:p>
            <a:pPr algn="ctr"/>
            <a:endParaRPr lang="ru-RU" sz="3000" b="1" dirty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http://kayurii.umi.ru/images/cms/data/456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861048"/>
            <a:ext cx="3960440" cy="276342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85720" y="1357298"/>
            <a:ext cx="846274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Психологическая поддержка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Помощь в организации режима дня в течение всего периода экзаменов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Правильное распределение учебной нагрузки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Организация отдыха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Правильное питание и питьевой режим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Снятие тревоги и</a:t>
            </a:r>
          </a:p>
          <a:p>
            <a:pPr marL="342900" indent="-342900"/>
            <a:r>
              <a:rPr lang="ru-RU" sz="24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+mj-lt"/>
                <a:cs typeface="Arial" pitchFamily="34" charset="0"/>
              </a:rPr>
              <a:t>психоэмоционального</a:t>
            </a:r>
            <a:endParaRPr lang="ru-RU" sz="2400" dirty="0" smtClean="0">
              <a:solidFill>
                <a:srgbClr val="002060"/>
              </a:solidFill>
              <a:latin typeface="+mj-lt"/>
              <a:cs typeface="Arial" pitchFamily="34" charset="0"/>
            </a:endParaRPr>
          </a:p>
          <a:p>
            <a:pPr marL="342900" indent="-342900"/>
            <a:r>
              <a:rPr lang="ru-RU" sz="2400" dirty="0" smtClean="0">
                <a:solidFill>
                  <a:srgbClr val="002060"/>
                </a:solidFill>
                <a:latin typeface="+mj-lt"/>
                <a:cs typeface="Arial" pitchFamily="34" charset="0"/>
              </a:rPr>
              <a:t> напряжения</a:t>
            </a:r>
          </a:p>
          <a:p>
            <a:pPr marL="342900" indent="-342900"/>
            <a:endParaRPr 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ru-RU" sz="2400" i="1" dirty="0" smtClean="0">
                <a:latin typeface="Arial" pitchFamily="34" charset="0"/>
                <a:cs typeface="Arial" pitchFamily="34" charset="0"/>
              </a:rPr>
              <a:t>С УЧЕТОМ </a:t>
            </a:r>
          </a:p>
          <a:p>
            <a:pPr marL="342900" indent="-342900"/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ИНДИВИДУАЛЬНЫХ </a:t>
            </a:r>
          </a:p>
          <a:p>
            <a:pPr marL="342900" indent="-342900"/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ОСОБЕННОСТЕЙ </a:t>
            </a:r>
          </a:p>
          <a:p>
            <a:pPr marL="342900" indent="-342900"/>
            <a:r>
              <a:rPr lang="ru-RU" sz="2400" i="1" dirty="0" smtClean="0">
                <a:latin typeface="Arial" pitchFamily="34" charset="0"/>
                <a:cs typeface="Arial" pitchFamily="34" charset="0"/>
              </a:rPr>
              <a:t>РЕБЕНКА</a:t>
            </a:r>
          </a:p>
          <a:p>
            <a:pPr marL="342900" indent="-342900" algn="ctr">
              <a:buFont typeface="+mj-lt"/>
              <a:buAutoNum type="arabicPeriod"/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buAutoNum type="arabicPeriod"/>
            </a:pPr>
            <a:endParaRPr lang="ru-RU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 flipV="1">
            <a:off x="685800" y="507832"/>
            <a:ext cx="7772400" cy="45719"/>
          </a:xfrm>
        </p:spPr>
        <p:txBody>
          <a:bodyPr>
            <a:noAutofit/>
          </a:bodyPr>
          <a:lstStyle/>
          <a:p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val="359895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71480"/>
            <a:ext cx="6286512" cy="67593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Помощь в организации режима дня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0"/>
            <a:ext cx="617220" cy="5486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28662" y="0"/>
            <a:ext cx="7897739" cy="1015663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1" dirty="0" smtClean="0">
                <a:ln w="12700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ГБОУ «Московская международная школа»</a:t>
            </a:r>
          </a:p>
          <a:p>
            <a:pPr algn="ctr"/>
            <a:endParaRPr lang="ru-RU" sz="3000" b="1" dirty="0">
              <a:ln w="12700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95206" y="1210516"/>
            <a:ext cx="7429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 smtClean="0"/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14348" y="2714620"/>
            <a:ext cx="54589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47664" y="1362480"/>
            <a:ext cx="63317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Рекомендуем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разделить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сутки на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три части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03349" y="2553871"/>
            <a:ext cx="17417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Подготовка к экзаменам в школе и дома-8 часов</a:t>
            </a:r>
          </a:p>
        </p:txBody>
      </p:sp>
      <p:pic>
        <p:nvPicPr>
          <p:cNvPr id="11" name="Picture 3" descr="C:\Documents and Settings\Admin\Рабочий стол\экзамены\картинки\j04090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7943" y="4007275"/>
            <a:ext cx="1843138" cy="180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491880" y="2576120"/>
            <a:ext cx="2088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Сон - не менее</a:t>
            </a:r>
          </a:p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8 часов</a:t>
            </a:r>
          </a:p>
        </p:txBody>
      </p:sp>
      <p:pic>
        <p:nvPicPr>
          <p:cNvPr id="13" name="Picture 5" descr="C:\Documents and Settings\Admin\Рабочий стол\экзамены\картинки\sleeping_ma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07382" y="3844499"/>
            <a:ext cx="227273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6518478" y="2576120"/>
            <a:ext cx="20003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Спорт, прогулки на свежем воздухе- 8 часов</a:t>
            </a:r>
          </a:p>
        </p:txBody>
      </p:sp>
      <p:pic>
        <p:nvPicPr>
          <p:cNvPr id="16" name="Picture 4" descr="C:\Documents and Settings\Admin\Рабочий стол\экзамены\картинки\walking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1183" y="4135836"/>
            <a:ext cx="2355273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Стрелка вправо 16"/>
          <p:cNvSpPr/>
          <p:nvPr/>
        </p:nvSpPr>
        <p:spPr>
          <a:xfrm rot="2005014">
            <a:off x="6262797" y="2010796"/>
            <a:ext cx="946768" cy="2721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4362266" y="1916832"/>
            <a:ext cx="252028" cy="6592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9006369">
            <a:off x="2019415" y="2004576"/>
            <a:ext cx="882890" cy="27840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95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1049338"/>
          </a:xfrm>
        </p:spPr>
        <p:txBody>
          <a:bodyPr>
            <a:normAutofit/>
          </a:bodyPr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 smtClean="0">
                <a:solidFill>
                  <a:schemeClr val="tx1"/>
                </a:solidFill>
                <a:cs typeface="Arial" pitchFamily="34" charset="0"/>
              </a:rPr>
              <a:t>Упражнения  для релаксации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79389" y="1268413"/>
            <a:ext cx="4897436" cy="558958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800" u="sng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Для рук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8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	1.сжать кисти рук в кулак, разжать 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8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 2.максимально растопырить пальцы рук, расслабиться. 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8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 </a:t>
            </a:r>
            <a:r>
              <a:rPr lang="ru-RU" altLang="ru-RU" sz="2800" u="sng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Для ног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8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	1.упереться пятками в пол, максимально поднять носки, напрячься, сбросить напряжение.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8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	2.упереться пальцами ног в пол, максимально поднять пятки, напрячься, сбросить напряжение</a:t>
            </a:r>
            <a:r>
              <a:rPr lang="ru-RU" altLang="ru-RU" sz="2800" b="1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altLang="ru-RU" sz="2800" b="1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36870" name="Picture 2" descr="http://sustav.info/wp-content/uploads/2016/01/0-25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679575"/>
            <a:ext cx="333375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4" descr="http://www.dahaiyiyasam.com/wp-content/uploads/2015/10/topu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763" y="4149725"/>
            <a:ext cx="3071812" cy="252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416197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63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63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63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63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764704"/>
            <a:ext cx="4716463" cy="5327650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ru-RU" altLang="ru-RU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800" u="sng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Для лица</a:t>
            </a:r>
          </a:p>
          <a:p>
            <a:pPr>
              <a:buFontTx/>
              <a:buNone/>
            </a:pPr>
            <a:r>
              <a:rPr lang="ru-RU" altLang="ru-RU" sz="28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	1.Собрать губы в одну точку, задержать, расслабиться.</a:t>
            </a:r>
          </a:p>
          <a:p>
            <a:pPr>
              <a:buFontTx/>
              <a:buNone/>
            </a:pPr>
            <a:r>
              <a:rPr lang="ru-RU" altLang="ru-RU" sz="28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 2.Крепко зажмуриться,</a:t>
            </a:r>
          </a:p>
          <a:p>
            <a:pPr>
              <a:buFontTx/>
              <a:buNone/>
            </a:pPr>
            <a:r>
              <a:rPr lang="ru-RU" altLang="ru-RU" sz="28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	подержать, расслабиться</a:t>
            </a:r>
          </a:p>
          <a:p>
            <a:endParaRPr lang="ru-RU" altLang="ru-RU" sz="2800" dirty="0" smtClean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>
              <a:buFontTx/>
              <a:buNone/>
            </a:pPr>
            <a:r>
              <a:rPr lang="ru-RU" altLang="ru-RU" sz="2800" u="sng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Для спины и плечевого пояса</a:t>
            </a:r>
          </a:p>
          <a:p>
            <a:pPr>
              <a:buFontTx/>
              <a:buNone/>
            </a:pPr>
            <a:r>
              <a:rPr lang="ru-RU" altLang="ru-RU" sz="28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	Поднять плечи максимально вверх, подержать, опустить.</a:t>
            </a:r>
          </a:p>
          <a:p>
            <a:endParaRPr lang="ru-RU" altLang="ru-RU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altLang="ru-RU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93" name="Picture 2" descr="http://cs315523.vk.me/v315523944/2a34/N3AwdYSAHk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76250"/>
            <a:ext cx="1917700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4" descr="https://im1-tub-ru.yandex.net/i?id=f3abfdc22358dc7e52f11a53d1e7754d&amp;n=33&amp;h=215&amp;w=35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425" y="3716338"/>
            <a:ext cx="405923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1064694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cs typeface="Arial" pitchFamily="34" charset="0"/>
              </a:rPr>
              <a:t>С</a:t>
            </a:r>
            <a:r>
              <a:rPr lang="ru-RU" sz="3200" dirty="0" smtClean="0">
                <a:solidFill>
                  <a:schemeClr val="tx1"/>
                </a:solidFill>
                <a:cs typeface="Arial" pitchFamily="34" charset="0"/>
              </a:rPr>
              <a:t>амомассаж</a:t>
            </a:r>
            <a:endParaRPr lang="ru-RU" sz="3200" dirty="0" smtClean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8915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341438"/>
            <a:ext cx="8147050" cy="4678362"/>
          </a:xfrm>
        </p:spPr>
        <p:txBody>
          <a:bodyPr/>
          <a:lstStyle/>
          <a:p>
            <a:r>
              <a:rPr lang="ru-RU" altLang="ru-RU" sz="2800" dirty="0" smtClean="0">
                <a:latin typeface="+mj-lt"/>
                <a:cs typeface="Arial" pitchFamily="34" charset="0"/>
              </a:rPr>
              <a:t>Массажируя ушные раковины, вы активизируете работу памяти. </a:t>
            </a:r>
          </a:p>
          <a:p>
            <a:r>
              <a:rPr lang="ru-RU" altLang="ru-RU" sz="2800" dirty="0" smtClean="0">
                <a:latin typeface="+mj-lt"/>
                <a:cs typeface="Arial" pitchFamily="34" charset="0"/>
              </a:rPr>
              <a:t>Хотите что-то вспомнить, помассируйте свои ушки!</a:t>
            </a:r>
          </a:p>
        </p:txBody>
      </p:sp>
      <p:pic>
        <p:nvPicPr>
          <p:cNvPr id="38917" name="Picture 2" descr="http://www.praxisvita.de/sites/default/files/massage-ohr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357563"/>
            <a:ext cx="59055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0920910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 bwMode="auto">
          <a:xfrm>
            <a:off x="971600" y="1257864"/>
            <a:ext cx="3888432" cy="352901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1 Закрыть глаза, сильно напрягая глазные мышцы, на счет 1-4, затем раскрыть глаза, расслабить мышцы глаз, посмотреть вдаль на счет 1-6.</a:t>
            </a:r>
          </a:p>
          <a:p>
            <a:pPr>
              <a:defRPr/>
            </a:pP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Повторить 4-5 раз.</a:t>
            </a: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971600" y="188640"/>
            <a:ext cx="7829500" cy="792163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>
              <a:defRPr/>
            </a:pPr>
            <a:r>
              <a:rPr lang="ru-RU" sz="4000" dirty="0"/>
              <a:t>Комплекс упражнений для глаз</a:t>
            </a: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5076056" y="3140968"/>
            <a:ext cx="3733749" cy="3529012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2 Посмотреть на переносицу и задержать взор на счет 1-4. До усталости глаза не доводить. Затем открыть глаза, посмотреть вдаль на счет 1-6.</a:t>
            </a:r>
          </a:p>
          <a:p>
            <a:pPr>
              <a:defRPr/>
            </a:pPr>
            <a:endParaRPr lang="ru-RU" sz="800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Повторить 4-5 раз</a:t>
            </a:r>
          </a:p>
        </p:txBody>
      </p:sp>
      <p:pic>
        <p:nvPicPr>
          <p:cNvPr id="5" name="Рисунок 4" descr="e508682bdd0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1052736"/>
            <a:ext cx="3600400" cy="202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7142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1"/>
          <p:cNvSpPr>
            <a:spLocks noChangeArrowheads="1"/>
          </p:cNvSpPr>
          <p:nvPr/>
        </p:nvSpPr>
        <p:spPr bwMode="auto">
          <a:xfrm>
            <a:off x="971600" y="404664"/>
            <a:ext cx="3865386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dirty="0">
                <a:effectLst/>
                <a:latin typeface="Arial" pitchFamily="34" charset="0"/>
                <a:cs typeface="Arial" pitchFamily="34" charset="0"/>
              </a:rPr>
              <a:t>3. Не поворачивая головы, посмотреть направо и зафиксировать взгляд на счет 1-4, затем посмотреть вдаль прямо на счет 1-6. Аналогичным образом проводятся упражнения, но с фиксацией взгляда влево, вверх и вниз.   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400" dirty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400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Повторить 3-4 раза.</a:t>
            </a:r>
            <a:endParaRPr lang="ru-RU" altLang="ru-RU" sz="240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3" name="Прямоугольник 3"/>
          <p:cNvSpPr>
            <a:spLocks noChangeArrowheads="1"/>
          </p:cNvSpPr>
          <p:nvPr/>
        </p:nvSpPr>
        <p:spPr bwMode="auto">
          <a:xfrm>
            <a:off x="4716016" y="333375"/>
            <a:ext cx="4248150" cy="446405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 dirty="0">
                <a:effectLst/>
                <a:latin typeface="Arial" pitchFamily="34" charset="0"/>
                <a:cs typeface="Arial" pitchFamily="34" charset="0"/>
              </a:rPr>
              <a:t>4. Перевести взгляд быстро по диагонали: направо вверх - налево вниз, потом прямо вдаль на счет 1-6;  затем налево вверх - направо вниз и посмотреть вдаль на счет 1-6.   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400" dirty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400" dirty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Повторить 4-5 раз.</a:t>
            </a:r>
            <a:endParaRPr lang="ru-RU" altLang="ru-RU" sz="2400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1043608" y="4869160"/>
            <a:ext cx="7920880" cy="125888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ru-RU" sz="2400" dirty="0">
                <a:effectLst/>
                <a:latin typeface="Arial" pitchFamily="34" charset="0"/>
                <a:cs typeface="Arial" pitchFamily="34" charset="0"/>
              </a:rPr>
              <a:t>Регулярное проведение упражнений для глаз эффективно снижает зрительное и   статическое напряжение.</a:t>
            </a:r>
          </a:p>
        </p:txBody>
      </p:sp>
    </p:spTree>
    <p:extLst>
      <p:ext uri="{BB962C8B-B14F-4D97-AF65-F5344CB8AC3E}">
        <p14:creationId xmlns:p14="http://schemas.microsoft.com/office/powerpoint/2010/main" val="12435360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887412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>Аутотренинг </a:t>
            </a:r>
          </a:p>
        </p:txBody>
      </p:sp>
      <p:graphicFrame>
        <p:nvGraphicFramePr>
          <p:cNvPr id="47255" name="Group 151"/>
          <p:cNvGraphicFramePr>
            <a:graphicFrameLocks noGrp="1"/>
          </p:cNvGraphicFramePr>
          <p:nvPr>
            <p:ph idx="1"/>
          </p:nvPr>
        </p:nvGraphicFramePr>
        <p:xfrm>
          <a:off x="304800" y="1143000"/>
          <a:ext cx="8610600" cy="5562601"/>
        </p:xfrm>
        <a:graphic>
          <a:graphicData uri="http://schemas.openxmlformats.org/drawingml/2006/table">
            <a:tbl>
              <a:tblPr/>
              <a:tblGrid>
                <a:gridCol w="1905000"/>
                <a:gridCol w="2514600"/>
                <a:gridCol w="4191000"/>
              </a:tblGrid>
              <a:tr h="41910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Недомогание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Возможная причина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Целительные настрои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457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Головные боли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Недооценка себя, самокритика, страх.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 люблю и одобряю себя. Я смотрю на себя с любовью, я в полной безопасности.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52625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Нервозность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Страх, беспокойство, суета, неверие в жизнь.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 путешествую по бесконечным просторам вселенной, меня никто не ограничивает во времени. Моё сердце открыто навстречу людям. У меня всё замечательно.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3191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Респираторные заболевания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Боязнь принять жизнь во всех её проявлениях.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 в полной безопасности. Я люблю себя и свою жизнь.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438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Слабость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Потребность дать отдых уму.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 предоставляю своему сознанию возможность хорошо отдохнуть.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2344888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ChangeArrowheads="1"/>
          </p:cNvSpPr>
          <p:nvPr/>
        </p:nvSpPr>
        <p:spPr bwMode="auto">
          <a:xfrm>
            <a:off x="251520" y="2000358"/>
            <a:ext cx="5400972" cy="1815882"/>
          </a:xfrm>
          <a:prstGeom prst="rect">
            <a:avLst/>
          </a:prstGeom>
          <a:solidFill>
            <a:srgbClr val="FFE3B9">
              <a:alpha val="14117"/>
            </a:srgbClr>
          </a:solidFill>
          <a:ln w="9525">
            <a:solidFill>
              <a:srgbClr val="491A03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kumimoji="1"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just"/>
            <a:r>
              <a:rPr lang="ru-RU" altLang="ru-RU" sz="2800" b="0" dirty="0">
                <a:latin typeface="+mj-lt"/>
                <a:cs typeface="Arial" pitchFamily="34" charset="0"/>
              </a:rPr>
              <a:t>Готовясь к экзаменам, мысленно рисуйте себе картину </a:t>
            </a:r>
            <a:r>
              <a:rPr lang="ru-RU" altLang="ru-RU" sz="2800" b="0" dirty="0" smtClean="0">
                <a:latin typeface="+mj-lt"/>
                <a:cs typeface="Arial" pitchFamily="34" charset="0"/>
              </a:rPr>
              <a:t>Успеха. </a:t>
            </a:r>
            <a:endParaRPr lang="en-US" altLang="ru-RU" sz="2800" b="0" dirty="0">
              <a:latin typeface="+mj-lt"/>
              <a:cs typeface="Arial" pitchFamily="34" charset="0"/>
            </a:endParaRPr>
          </a:p>
          <a:p>
            <a:pPr algn="just"/>
            <a:r>
              <a:rPr lang="ru-RU" altLang="ru-RU" sz="2800" b="0" dirty="0">
                <a:latin typeface="+mj-lt"/>
                <a:cs typeface="Arial" pitchFamily="34" charset="0"/>
              </a:rPr>
              <a:t>Никогда не </a:t>
            </a:r>
            <a:r>
              <a:rPr lang="ru-RU" altLang="ru-RU" sz="2800" b="0" dirty="0" smtClean="0">
                <a:latin typeface="+mj-lt"/>
                <a:cs typeface="Arial" pitchFamily="34" charset="0"/>
              </a:rPr>
              <a:t>думайте </a:t>
            </a:r>
            <a:r>
              <a:rPr lang="ru-RU" altLang="ru-RU" sz="2800" b="0" dirty="0">
                <a:latin typeface="+mj-lt"/>
                <a:cs typeface="Arial" pitchFamily="34" charset="0"/>
              </a:rPr>
              <a:t>о том, что </a:t>
            </a:r>
            <a:r>
              <a:rPr lang="ru-RU" altLang="ru-RU" sz="2800" b="0" dirty="0" smtClean="0">
                <a:latin typeface="+mj-lt"/>
                <a:cs typeface="Arial" pitchFamily="34" charset="0"/>
              </a:rPr>
              <a:t>вы не справитесь. </a:t>
            </a:r>
            <a:endParaRPr lang="ru-RU" altLang="ru-RU" sz="2800" b="0" dirty="0">
              <a:latin typeface="+mj-lt"/>
              <a:cs typeface="Arial" pitchFamily="34" charset="0"/>
            </a:endParaRPr>
          </a:p>
        </p:txBody>
      </p:sp>
      <p:pic>
        <p:nvPicPr>
          <p:cNvPr id="23556" name="Picture 9" descr="http://cs629319.vk.me/v629319466/74f1/jMM9iX0qMu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149080"/>
            <a:ext cx="5616575" cy="216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7624" y="980728"/>
            <a:ext cx="7056784" cy="6178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Стратегия подготовки к </a:t>
            </a:r>
            <a:r>
              <a:rPr lang="ru-RU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экзамену</a:t>
            </a:r>
            <a:endParaRPr lang="ru-RU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512676"/>
            <a:ext cx="7920880" cy="1800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 w="12700">
                  <a:noFill/>
                  <a:prstDash val="solid"/>
                </a:ln>
                <a:solidFill>
                  <a:srgbClr val="1F497D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ГБОУ «Московская международная школа»</a:t>
            </a:r>
            <a:br>
              <a:rPr lang="ru-RU" sz="2800" b="1" dirty="0">
                <a:ln w="12700">
                  <a:noFill/>
                  <a:prstDash val="solid"/>
                </a:ln>
                <a:solidFill>
                  <a:srgbClr val="1F497D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n w="12700">
                  <a:noFill/>
                  <a:prstDash val="solid"/>
                </a:ln>
                <a:solidFill>
                  <a:srgbClr val="1F497D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ln w="12700">
                  <a:noFill/>
                  <a:prstDash val="solid"/>
                </a:ln>
                <a:solidFill>
                  <a:srgbClr val="1F497D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116632"/>
            <a:ext cx="61722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11099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sz="3000" b="1" dirty="0">
                <a:ln w="12700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ГБОУ «Московская международная школа»</a:t>
            </a:r>
            <a:br>
              <a:rPr lang="ru-RU" sz="3000" b="1" dirty="0">
                <a:ln w="12700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err="1"/>
              <a:t>Экзаме́н</a:t>
            </a:r>
            <a:r>
              <a:rPr lang="ru-RU" dirty="0"/>
              <a:t> (</a:t>
            </a:r>
            <a:r>
              <a:rPr lang="ru-RU" dirty="0">
                <a:hlinkClick r:id="rId2" tooltip="Латинский язык"/>
              </a:rPr>
              <a:t>лат.</a:t>
            </a:r>
            <a:r>
              <a:rPr lang="ru-RU" dirty="0"/>
              <a:t> </a:t>
            </a:r>
            <a:r>
              <a:rPr lang="ru-RU" i="1" dirty="0" err="1"/>
              <a:t>examen</a:t>
            </a:r>
            <a:r>
              <a:rPr lang="ru-RU" dirty="0"/>
              <a:t>; латинское слово, обозначавшее, прежде всего, язычок, стрелку у весов, затем, в переносном значении, оценку, испытание) — итоговая форма оценки </a:t>
            </a:r>
            <a:r>
              <a:rPr lang="ru-RU" dirty="0">
                <a:hlinkClick r:id="rId3" tooltip="Знание"/>
              </a:rPr>
              <a:t>знаний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6223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325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78348" y="55672"/>
            <a:ext cx="8229600" cy="1714202"/>
          </a:xfrm>
          <a:effectLst/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ru-RU" sz="3000" b="1" dirty="0" smtClean="0">
                <a:ln w="12700">
                  <a:noFill/>
                  <a:prstDash val="solid"/>
                </a:ln>
                <a:solidFill>
                  <a:srgbClr val="1F497D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ГБОУ «Московская международная школа»</a:t>
            </a:r>
            <a:br>
              <a:rPr lang="ru-RU" sz="3000" b="1" dirty="0" smtClean="0">
                <a:ln w="12700">
                  <a:noFill/>
                  <a:prstDash val="solid"/>
                </a:ln>
                <a:solidFill>
                  <a:srgbClr val="1F497D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000" b="1" dirty="0" smtClean="0">
                <a:ln w="12700">
                  <a:noFill/>
                  <a:prstDash val="solid"/>
                </a:ln>
                <a:solidFill>
                  <a:srgbClr val="1F497D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000" b="1" dirty="0" smtClean="0">
                <a:ln w="12700">
                  <a:noFill/>
                  <a:prstDash val="solid"/>
                </a:ln>
                <a:solidFill>
                  <a:srgbClr val="1F497D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000" b="1" dirty="0" smtClean="0">
                <a:ln w="12700">
                  <a:noFill/>
                  <a:prstDash val="solid"/>
                </a:ln>
                <a:solidFill>
                  <a:srgbClr val="1F497D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Простые рекомендации перед экзаменом</a:t>
            </a:r>
            <a: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/>
            </a:r>
            <a:br>
              <a:rPr lang="ru-RU" sz="2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endParaRPr lang="ru-RU" sz="2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116632"/>
            <a:ext cx="617220" cy="54864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59632" y="2636912"/>
            <a:ext cx="691276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/>
              <a:t>НЕ ПОВЫШАЙТЕ ТРЕВОЖНОСТЬ ПОДРОСТКА </a:t>
            </a:r>
            <a:r>
              <a:rPr lang="ru-RU" dirty="0" smtClean="0"/>
              <a:t>НАКАНУНЕ </a:t>
            </a:r>
            <a:r>
              <a:rPr lang="ru-RU" dirty="0"/>
              <a:t>ЭКЗАМЕНОВ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59631" y="3533256"/>
            <a:ext cx="6912767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/>
              <a:t>ПОМОГИТЕ ДЕТЯМ РАСПРЕДЕЛИТЬ ТЕМЫ ПОДГОТОВКИ ПО ДНЯМ.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51247" y="4365104"/>
            <a:ext cx="6912766" cy="684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/>
              <a:t>КОНТРОЛИРУЙТЕ РЕЖИМ ПОДГОТОВКИ К ЭКЗАМЕНАМ, НЕ ДОПУСКАЙТЕ ПЕРЕГРУЗОК.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59635" y="5229200"/>
            <a:ext cx="6912765" cy="900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/>
              <a:t>ПОМНИТЕ: ГЛАВНОЕ - СНИЗИТЬ НАПРЯЖЕНИЕ И ТРЕВОЖНОСТЬ РЕБЁНКА И ОБЕСПЕЧИТЬ ЕМУ НЕОБХОДИМЫЕ УСЛОВИЯ ДЛЯ ЗАНЯТИЙ.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259635" y="1628800"/>
            <a:ext cx="6912765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dirty="0"/>
              <a:t>НЕ ТРЕВОЖЬТЕСЬ ОБ ОЦЕНКЕ, КОТОРУЮ ПОДРОСТОК ПОЛУЧИТ НА ЭКЗАМЕНЕ, И НЕ КРИТИКУЙТЕ ЕГО ПОСЛЕ ЭКЗАМЕНА. </a:t>
            </a:r>
          </a:p>
        </p:txBody>
      </p:sp>
    </p:spTree>
    <p:extLst>
      <p:ext uri="{BB962C8B-B14F-4D97-AF65-F5344CB8AC3E}">
        <p14:creationId xmlns:p14="http://schemas.microsoft.com/office/powerpoint/2010/main" val="270797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Пришло время Мастеру проверять своих учеников. Он позвал троих, взял белый лист бумаги, капнул на него чернила и спросил:</a:t>
            </a:r>
          </a:p>
          <a:p>
            <a:pPr marL="0" indent="0">
              <a:buNone/>
            </a:pPr>
            <a:r>
              <a:rPr lang="ru-RU" dirty="0"/>
              <a:t>— Что вы видите?</a:t>
            </a:r>
          </a:p>
          <a:p>
            <a:pPr marL="0" indent="0">
              <a:buNone/>
            </a:pPr>
            <a:r>
              <a:rPr lang="ru-RU" dirty="0"/>
              <a:t>Первый ответил: «Чёрное пятно». Второй: «Кляксу». Третий: «Чернила».</a:t>
            </a:r>
          </a:p>
          <a:p>
            <a:pPr marL="0" indent="0">
              <a:buNone/>
            </a:pPr>
            <a:r>
              <a:rPr lang="ru-RU" dirty="0"/>
              <a:t>Монах заплакал и ушёл в свою келью. Позже ученики спросили:</a:t>
            </a:r>
          </a:p>
          <a:p>
            <a:pPr marL="0" indent="0">
              <a:buNone/>
            </a:pPr>
            <a:r>
              <a:rPr lang="ru-RU" dirty="0"/>
              <a:t>— Почему Вы плакали?</a:t>
            </a:r>
          </a:p>
          <a:p>
            <a:pPr marL="0" indent="0">
              <a:buNone/>
            </a:pPr>
            <a:r>
              <a:rPr lang="ru-RU" dirty="0"/>
              <a:t>Монах сказал:</a:t>
            </a:r>
          </a:p>
          <a:p>
            <a:pPr marL="0" indent="0">
              <a:buNone/>
            </a:pPr>
            <a:r>
              <a:rPr lang="ru-RU" dirty="0"/>
              <a:t>— Никто из вас не увидел белого листа.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6223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3000" b="1" dirty="0">
                <a:ln w="12700">
                  <a:noFill/>
                  <a:prstDash val="solid"/>
                </a:ln>
                <a:solidFill>
                  <a:srgbClr val="1F497D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ГБОУ «Московская международная школа</a:t>
            </a:r>
            <a:r>
              <a:rPr lang="ru-RU" sz="3000" b="1" dirty="0" smtClean="0">
                <a:ln w="12700">
                  <a:noFill/>
                  <a:prstDash val="solid"/>
                </a:ln>
                <a:solidFill>
                  <a:srgbClr val="1F497D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»</a:t>
            </a:r>
            <a:br>
              <a:rPr lang="ru-RU" sz="3000" b="1" dirty="0" smtClean="0">
                <a:ln w="12700">
                  <a:noFill/>
                  <a:prstDash val="solid"/>
                </a:ln>
                <a:solidFill>
                  <a:srgbClr val="1F497D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903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 smtClean="0">
                <a:latin typeface="+mj-lt"/>
              </a:rPr>
              <a:t>БЛАГОДАРЮ </a:t>
            </a:r>
          </a:p>
          <a:p>
            <a:pPr marL="0" indent="0" algn="ctr">
              <a:buNone/>
            </a:pPr>
            <a:r>
              <a:rPr lang="ru-RU" sz="5400" dirty="0" smtClean="0">
                <a:latin typeface="+mj-lt"/>
              </a:rPr>
              <a:t>ЗА </a:t>
            </a:r>
          </a:p>
          <a:p>
            <a:pPr marL="0" indent="0" algn="ctr">
              <a:buNone/>
            </a:pPr>
            <a:r>
              <a:rPr lang="ru-RU" sz="5400" dirty="0" smtClean="0">
                <a:latin typeface="+mj-lt"/>
              </a:rPr>
              <a:t>ВНИМАНИЕ</a:t>
            </a:r>
          </a:p>
          <a:p>
            <a:pPr marL="0" indent="0" algn="ctr">
              <a:buNone/>
            </a:pPr>
            <a:r>
              <a:rPr lang="en-US" dirty="0" smtClean="0">
                <a:latin typeface="+mj-lt"/>
              </a:rPr>
              <a:t>innashm@inbox.ru</a:t>
            </a:r>
            <a:endParaRPr lang="ru-RU" dirty="0">
              <a:latin typeface="+mj-lt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3000" b="1" dirty="0">
                <a:ln w="12700">
                  <a:noFill/>
                  <a:prstDash val="solid"/>
                </a:ln>
                <a:solidFill>
                  <a:srgbClr val="1F497D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ГБОУ «Московская международная школа»</a:t>
            </a:r>
            <a:br>
              <a:rPr lang="ru-RU" sz="3000" b="1" dirty="0">
                <a:ln w="12700">
                  <a:noFill/>
                  <a:prstDash val="solid"/>
                </a:ln>
                <a:solidFill>
                  <a:srgbClr val="1F497D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000" b="1" dirty="0">
                <a:ln w="12700">
                  <a:noFill/>
                  <a:prstDash val="solid"/>
                </a:ln>
                <a:solidFill>
                  <a:srgbClr val="1F497D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000" b="1" dirty="0">
                <a:ln w="12700">
                  <a:noFill/>
                  <a:prstDash val="solid"/>
                </a:ln>
                <a:solidFill>
                  <a:srgbClr val="1F497D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116632"/>
            <a:ext cx="61722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83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3000" b="1" dirty="0">
                <a:ln w="12700">
                  <a:noFill/>
                  <a:prstDash val="solid"/>
                </a:ln>
                <a:solidFill>
                  <a:srgbClr val="1F497D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ГБОУ «Московская международная школа»</a:t>
            </a:r>
            <a:br>
              <a:rPr lang="ru-RU" sz="3000" b="1" dirty="0">
                <a:ln w="12700">
                  <a:noFill/>
                  <a:prstDash val="solid"/>
                </a:ln>
                <a:solidFill>
                  <a:srgbClr val="1F497D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000" b="1" dirty="0">
                <a:ln w="12700">
                  <a:noFill/>
                  <a:prstDash val="solid"/>
                </a:ln>
                <a:solidFill>
                  <a:srgbClr val="1F497D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000" b="1" dirty="0">
                <a:ln w="12700">
                  <a:noFill/>
                  <a:prstDash val="solid"/>
                </a:ln>
                <a:solidFill>
                  <a:srgbClr val="1F497D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000" b="1" dirty="0" smtClean="0">
                <a:ln w="12700">
                  <a:noFill/>
                  <a:prstDash val="solid"/>
                </a:ln>
                <a:solidFill>
                  <a:srgbClr val="1F497D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Готов ли Я?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27" y="116632"/>
            <a:ext cx="617220" cy="548640"/>
          </a:xfrm>
          <a:prstGeom prst="rect">
            <a:avLst/>
          </a:prstGeom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8547874"/>
              </p:ext>
            </p:extLst>
          </p:nvPr>
        </p:nvGraphicFramePr>
        <p:xfrm>
          <a:off x="251520" y="1484784"/>
          <a:ext cx="864096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3970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3000" b="1" dirty="0">
                <a:ln w="12700">
                  <a:noFill/>
                  <a:prstDash val="solid"/>
                </a:ln>
                <a:solidFill>
                  <a:srgbClr val="1F497D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ГБОУ «Московская международная школа»</a:t>
            </a:r>
            <a:br>
              <a:rPr lang="ru-RU" sz="3000" b="1" dirty="0">
                <a:ln w="12700">
                  <a:noFill/>
                  <a:prstDash val="solid"/>
                </a:ln>
                <a:solidFill>
                  <a:srgbClr val="1F497D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000" b="1" dirty="0">
                <a:ln w="12700">
                  <a:noFill/>
                  <a:prstDash val="solid"/>
                </a:ln>
                <a:solidFill>
                  <a:srgbClr val="1F497D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000" b="1" dirty="0">
                <a:ln w="12700">
                  <a:noFill/>
                  <a:prstDash val="solid"/>
                </a:ln>
                <a:solidFill>
                  <a:srgbClr val="1F497D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dirty="0" smtClean="0">
                <a:solidFill>
                  <a:prstClr val="black"/>
                </a:solidFill>
              </a:rPr>
              <a:t>Экзамен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3106688" cy="452596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altLang="ru-RU" dirty="0" smtClean="0">
                <a:latin typeface="+mj-lt"/>
                <a:cs typeface="Arial" pitchFamily="34" charset="0"/>
              </a:rPr>
              <a:t>+</a:t>
            </a:r>
          </a:p>
          <a:p>
            <a:pPr marL="0" indent="0" algn="ctr">
              <a:buNone/>
            </a:pPr>
            <a:endParaRPr lang="ru-RU" altLang="ru-RU" dirty="0" smtClean="0">
              <a:latin typeface="+mj-lt"/>
              <a:cs typeface="Arial" pitchFamily="34" charset="0"/>
            </a:endParaRPr>
          </a:p>
          <a:p>
            <a:r>
              <a:rPr lang="ru-RU" altLang="ru-RU" dirty="0" smtClean="0">
                <a:latin typeface="+mj-lt"/>
                <a:cs typeface="Arial" pitchFamily="34" charset="0"/>
              </a:rPr>
              <a:t>Мобилизует </a:t>
            </a:r>
            <a:r>
              <a:rPr lang="ru-RU" altLang="ru-RU" dirty="0">
                <a:latin typeface="+mj-lt"/>
                <a:cs typeface="Arial" pitchFamily="34" charset="0"/>
              </a:rPr>
              <a:t>подростка</a:t>
            </a:r>
          </a:p>
          <a:p>
            <a:r>
              <a:rPr lang="ru-RU" altLang="ru-RU" dirty="0">
                <a:latin typeface="+mj-lt"/>
                <a:cs typeface="Arial" pitchFamily="34" charset="0"/>
              </a:rPr>
              <a:t>Показывает </a:t>
            </a:r>
            <a:r>
              <a:rPr lang="ru-RU" altLang="ru-RU" dirty="0" smtClean="0">
                <a:latin typeface="+mj-lt"/>
                <a:cs typeface="Arial" pitchFamily="34" charset="0"/>
              </a:rPr>
              <a:t>возможности</a:t>
            </a:r>
            <a:endParaRPr lang="ru-RU" altLang="ru-RU" dirty="0">
              <a:latin typeface="+mj-lt"/>
              <a:cs typeface="Arial" pitchFamily="34" charset="0"/>
            </a:endParaRPr>
          </a:p>
          <a:p>
            <a:r>
              <a:rPr lang="ru-RU" altLang="ru-RU" dirty="0">
                <a:latin typeface="+mj-lt"/>
                <a:cs typeface="Arial" pitchFamily="34" charset="0"/>
              </a:rPr>
              <a:t>Позволяет перейти на новый этап </a:t>
            </a:r>
            <a:r>
              <a:rPr lang="ru-RU" altLang="ru-RU" dirty="0" smtClean="0">
                <a:latin typeface="+mj-lt"/>
                <a:cs typeface="Arial" pitchFamily="34" charset="0"/>
              </a:rPr>
              <a:t>обучения (новые возможности)</a:t>
            </a:r>
            <a:endParaRPr lang="ru-RU" altLang="ru-RU" dirty="0">
              <a:latin typeface="+mj-lt"/>
              <a:cs typeface="Arial" pitchFamily="34" charset="0"/>
            </a:endParaRPr>
          </a:p>
          <a:p>
            <a:r>
              <a:rPr lang="ru-RU" altLang="ru-RU" dirty="0" smtClean="0">
                <a:latin typeface="+mj-lt"/>
                <a:cs typeface="Arial" pitchFamily="34" charset="0"/>
              </a:rPr>
              <a:t>Даёт </a:t>
            </a:r>
            <a:r>
              <a:rPr lang="ru-RU" altLang="ru-RU" dirty="0">
                <a:latin typeface="+mj-lt"/>
                <a:cs typeface="Arial" pitchFamily="34" charset="0"/>
              </a:rPr>
              <a:t>возможность планировать дальнейшие действия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6223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65095" y="1628800"/>
            <a:ext cx="262778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 smtClean="0">
                <a:latin typeface="+mj-lt"/>
                <a:ea typeface="Batang" pitchFamily="18" charset="-127"/>
                <a:cs typeface="Arial" pitchFamily="34" charset="0"/>
              </a:rPr>
              <a:t>-</a:t>
            </a:r>
          </a:p>
          <a:p>
            <a:pPr algn="ctr"/>
            <a:endParaRPr lang="ru-RU" altLang="ru-RU" dirty="0" smtClean="0">
              <a:latin typeface="+mj-lt"/>
              <a:ea typeface="Batang" pitchFamily="18" charset="-127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altLang="ru-RU" sz="2200" dirty="0" smtClean="0">
                <a:latin typeface="+mj-lt"/>
                <a:ea typeface="Batang" pitchFamily="18" charset="-127"/>
                <a:cs typeface="Arial" pitchFamily="34" charset="0"/>
              </a:rPr>
              <a:t>Эмоциональная </a:t>
            </a:r>
            <a:r>
              <a:rPr lang="ru-RU" altLang="ru-RU" sz="2200" dirty="0">
                <a:latin typeface="+mj-lt"/>
                <a:ea typeface="Batang" pitchFamily="18" charset="-127"/>
                <a:cs typeface="Arial" pitchFamily="34" charset="0"/>
              </a:rPr>
              <a:t>нагрузка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altLang="ru-RU" sz="2200" dirty="0" smtClean="0">
                <a:latin typeface="+mj-lt"/>
                <a:ea typeface="Batang" pitchFamily="18" charset="-127"/>
                <a:cs typeface="Arial" pitchFamily="34" charset="0"/>
              </a:rPr>
              <a:t>Физическая </a:t>
            </a:r>
            <a:r>
              <a:rPr lang="ru-RU" altLang="ru-RU" sz="2200" dirty="0">
                <a:latin typeface="+mj-lt"/>
                <a:ea typeface="Batang" pitchFamily="18" charset="-127"/>
                <a:cs typeface="Arial" pitchFamily="34" charset="0"/>
              </a:rPr>
              <a:t>нагрузка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altLang="ru-RU" sz="2200" dirty="0">
                <a:latin typeface="+mj-lt"/>
                <a:ea typeface="Batang" pitchFamily="18" charset="-127"/>
                <a:cs typeface="Arial" pitchFamily="34" charset="0"/>
              </a:rPr>
              <a:t>Большая нагрузка на </a:t>
            </a:r>
            <a:r>
              <a:rPr lang="ru-RU" altLang="ru-RU" sz="2200" dirty="0" smtClean="0">
                <a:latin typeface="+mj-lt"/>
                <a:ea typeface="Batang" pitchFamily="18" charset="-127"/>
                <a:cs typeface="Arial" pitchFamily="34" charset="0"/>
              </a:rPr>
              <a:t>память</a:t>
            </a:r>
          </a:p>
          <a:p>
            <a:endParaRPr lang="ru-RU" altLang="ru-RU" dirty="0">
              <a:latin typeface="Arial" pitchFamily="34" charset="0"/>
              <a:cs typeface="Arial" pitchFamily="34" charset="0"/>
            </a:endParaRPr>
          </a:p>
          <a:p>
            <a:endParaRPr lang="ru-RU" altLang="ru-RU" dirty="0" smtClean="0">
              <a:latin typeface="Arial" pitchFamily="34" charset="0"/>
              <a:cs typeface="Arial" pitchFamily="34" charset="0"/>
            </a:endParaRPr>
          </a:p>
          <a:p>
            <a:endParaRPr lang="ru-RU" altLang="ru-RU" dirty="0">
              <a:latin typeface="Arial" pitchFamily="34" charset="0"/>
              <a:cs typeface="Arial" pitchFamily="34" charset="0"/>
            </a:endParaRPr>
          </a:p>
          <a:p>
            <a:endParaRPr lang="ru-RU" altLang="ru-RU" dirty="0" smtClean="0">
              <a:latin typeface="Arial" pitchFamily="34" charset="0"/>
              <a:cs typeface="Arial" pitchFamily="34" charset="0"/>
            </a:endParaRPr>
          </a:p>
          <a:p>
            <a:endParaRPr lang="ru-RU" alt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83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038329"/>
            <a:ext cx="6643766" cy="67593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Требования к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ребенку: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0"/>
            <a:ext cx="617220" cy="5486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28662" y="0"/>
            <a:ext cx="7897739" cy="1015663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000" b="1" dirty="0" smtClean="0">
                <a:ln w="12700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ГБОУ «Московская международная школа»</a:t>
            </a:r>
          </a:p>
          <a:p>
            <a:pPr algn="ctr"/>
            <a:endParaRPr lang="ru-RU" sz="3000" b="1" dirty="0">
              <a:ln w="12700">
                <a:noFill/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53"/>
          <a:stretch>
            <a:fillRect/>
          </a:stretch>
        </p:blipFill>
        <p:spPr bwMode="auto">
          <a:xfrm>
            <a:off x="5436096" y="3789040"/>
            <a:ext cx="3168352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42844" y="1844824"/>
            <a:ext cx="878687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smtClean="0"/>
              <a:t>высокая мобильность, переключаемость;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высокий уровень организации деятельности;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высокая и устойчивая работоспособность;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высокий уровень концентрации внимания, произвольности;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четкость и структурированность мышления, </a:t>
            </a:r>
            <a:r>
              <a:rPr lang="ru-RU" sz="2400" dirty="0" err="1" smtClean="0"/>
              <a:t>комбинаторность</a:t>
            </a:r>
            <a:r>
              <a:rPr lang="ru-RU" sz="2400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</a:t>
            </a:r>
            <a:r>
              <a:rPr lang="ru-RU" sz="2400" dirty="0" err="1" smtClean="0"/>
              <a:t>сформированность</a:t>
            </a:r>
            <a:r>
              <a:rPr lang="ru-RU" sz="2400" dirty="0" smtClean="0"/>
              <a:t> внутреннего </a:t>
            </a:r>
          </a:p>
          <a:p>
            <a:r>
              <a:rPr lang="ru-RU" sz="2400" dirty="0" smtClean="0"/>
              <a:t>плана действий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59895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3000" b="1" dirty="0">
                <a:ln w="12700">
                  <a:noFill/>
                  <a:prstDash val="solid"/>
                </a:ln>
                <a:solidFill>
                  <a:srgbClr val="1F497D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ГБОУ «Московская международная школа»</a:t>
            </a:r>
            <a:br>
              <a:rPr lang="ru-RU" sz="3000" b="1" dirty="0">
                <a:ln w="12700">
                  <a:noFill/>
                  <a:prstDash val="solid"/>
                </a:ln>
                <a:solidFill>
                  <a:srgbClr val="1F497D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000" b="1" dirty="0">
                <a:ln w="12700">
                  <a:noFill/>
                  <a:prstDash val="solid"/>
                </a:ln>
                <a:solidFill>
                  <a:srgbClr val="1F497D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000" b="1" dirty="0">
                <a:ln w="12700">
                  <a:noFill/>
                  <a:prstDash val="solid"/>
                </a:ln>
                <a:solidFill>
                  <a:srgbClr val="1F497D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2890664" cy="24048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b="1" dirty="0" smtClean="0"/>
              <a:t>Синдром </a:t>
            </a:r>
            <a:r>
              <a:rPr lang="ru-RU" b="1" dirty="0"/>
              <a:t>завышенных ожиданий формируется в раннем детстве.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6223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94791" y="1340768"/>
            <a:ext cx="2627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dirty="0" smtClean="0">
              <a:latin typeface="Arial" pitchFamily="34" charset="0"/>
              <a:cs typeface="Arial" pitchFamily="34" charset="0"/>
            </a:endParaRPr>
          </a:p>
          <a:p>
            <a:endParaRPr lang="ru-RU" altLang="ru-RU" dirty="0">
              <a:latin typeface="Arial" pitchFamily="34" charset="0"/>
              <a:cs typeface="Arial" pitchFamily="34" charset="0"/>
            </a:endParaRPr>
          </a:p>
          <a:p>
            <a:endParaRPr lang="ru-RU" altLang="ru-RU" dirty="0" smtClean="0">
              <a:latin typeface="Arial" pitchFamily="34" charset="0"/>
              <a:cs typeface="Arial" pitchFamily="34" charset="0"/>
            </a:endParaRPr>
          </a:p>
          <a:p>
            <a:endParaRPr lang="ru-RU" alt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00470" y="1484784"/>
            <a:ext cx="487598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Как правило, сами родители ставят перед ребёнком нереальные цели, стремясь тем самым сублимировать свои нереализованные планы и навязывая собственные мечты своим </a:t>
            </a:r>
            <a:r>
              <a:rPr lang="ru-RU" sz="2400" dirty="0" smtClean="0"/>
              <a:t>детям.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0662" y="4653136"/>
            <a:ext cx="81857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свою очередь дети либо пытаются изо всех сил соответствовать </a:t>
            </a:r>
            <a:r>
              <a:rPr lang="ru-RU" sz="2400" dirty="0" smtClean="0"/>
              <a:t>ожиданиям </a:t>
            </a:r>
            <a:r>
              <a:rPr lang="ru-RU" sz="2400" dirty="0"/>
              <a:t>своих родителей, либо на каком-то этапе начинают бунтовать против родительских требований.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55814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658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sz="3500" b="1" dirty="0"/>
              <a:t>Наша </a:t>
            </a:r>
            <a:r>
              <a:rPr lang="ru-RU" sz="3500" b="1" dirty="0" smtClean="0"/>
              <a:t>тревога </a:t>
            </a:r>
            <a:r>
              <a:rPr lang="ru-RU" sz="3500" b="1" dirty="0"/>
              <a:t>– помеха при подготовке к экзаменам.</a:t>
            </a:r>
            <a:r>
              <a:rPr lang="ru-RU" sz="3500" b="1" dirty="0">
                <a:ln w="12700">
                  <a:noFill/>
                  <a:prstDash val="solid"/>
                </a:ln>
                <a:solidFill>
                  <a:srgbClr val="1F497D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500" b="1" dirty="0">
                <a:ln w="12700">
                  <a:noFill/>
                  <a:prstDash val="solid"/>
                </a:ln>
                <a:solidFill>
                  <a:srgbClr val="1F497D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3500" b="1" dirty="0" smtClean="0">
              <a:ln w="12700">
                <a:noFill/>
                <a:prstDash val="solid"/>
              </a:ln>
              <a:solidFill>
                <a:srgbClr val="1F497D">
                  <a:lumMod val="7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3500" b="1" dirty="0">
              <a:ln w="12700">
                <a:noFill/>
                <a:prstDash val="solid"/>
              </a:ln>
              <a:solidFill>
                <a:srgbClr val="1F497D">
                  <a:lumMod val="7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ru-RU" sz="3700" dirty="0" smtClean="0">
              <a:latin typeface="+mj-lt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sz="3700" dirty="0" smtClean="0">
                <a:latin typeface="+mj-lt"/>
                <a:cs typeface="Arial" pitchFamily="34" charset="0"/>
              </a:rPr>
              <a:t>Если </a:t>
            </a:r>
            <a:r>
              <a:rPr lang="ru-RU" sz="3700" dirty="0" smtClean="0">
                <a:latin typeface="+mj-lt"/>
                <a:cs typeface="Arial" pitchFamily="34" charset="0"/>
              </a:rPr>
              <a:t>подросток </a:t>
            </a:r>
            <a:r>
              <a:rPr lang="ru-RU" sz="3700" dirty="0">
                <a:latin typeface="+mj-lt"/>
                <a:cs typeface="Arial" pitchFamily="34" charset="0"/>
              </a:rPr>
              <a:t>видит, как мы </a:t>
            </a:r>
            <a:r>
              <a:rPr lang="ru-RU" sz="3700" dirty="0" smtClean="0">
                <a:latin typeface="+mj-lt"/>
                <a:cs typeface="Arial" pitchFamily="34" charset="0"/>
              </a:rPr>
              <a:t>переживаем, он </a:t>
            </a:r>
            <a:r>
              <a:rPr lang="ru-RU" sz="3700" dirty="0">
                <a:latin typeface="+mj-lt"/>
                <a:cs typeface="Arial" pitchFamily="34" charset="0"/>
              </a:rPr>
              <a:t>как бы заражается нашим напряжением и тревогой. Это особенно характерно для детей тревожных. </a:t>
            </a:r>
          </a:p>
          <a:p>
            <a:endParaRPr lang="ru-RU" dirty="0">
              <a:latin typeface="+mj-lt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216024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3000" b="1" dirty="0">
                <a:ln w="12700">
                  <a:noFill/>
                  <a:prstDash val="solid"/>
                </a:ln>
                <a:solidFill>
                  <a:srgbClr val="1F497D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ГБОУ «Московская международная школа»</a:t>
            </a:r>
            <a:br>
              <a:rPr lang="ru-RU" sz="3000" b="1" dirty="0">
                <a:ln w="12700">
                  <a:noFill/>
                  <a:prstDash val="solid"/>
                </a:ln>
                <a:solidFill>
                  <a:srgbClr val="1F497D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188640"/>
            <a:ext cx="617220" cy="54864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44824"/>
            <a:ext cx="5112568" cy="2983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789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620688"/>
            <a:ext cx="6480354" cy="504056"/>
          </a:xfrm>
        </p:spPr>
        <p:txBody>
          <a:bodyPr>
            <a:noAutofit/>
          </a:bodyPr>
          <a:lstStyle/>
          <a:p>
            <a:pPr algn="l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Функции семьи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0"/>
            <a:ext cx="617220" cy="5486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71538" y="0"/>
            <a:ext cx="7897739" cy="1015663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000" b="1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ГБОУ «Московская международная школа»</a:t>
            </a:r>
          </a:p>
          <a:p>
            <a:pPr algn="ctr"/>
            <a:endParaRPr lang="ru-RU" sz="3000" b="1" dirty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500034" y="857232"/>
          <a:ext cx="8143932" cy="5572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429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ctr">
              <a:buFont typeface="Wingdings 2" pitchFamily="18" charset="2"/>
              <a:buNone/>
            </a:pPr>
            <a:endParaRPr lang="ru-RU" altLang="ru-RU" dirty="0" smtClean="0">
              <a:latin typeface="+mj-lt"/>
              <a:cs typeface="Arial" pitchFamily="34" charset="0"/>
            </a:endParaRPr>
          </a:p>
          <a:p>
            <a:pPr algn="ctr">
              <a:buFont typeface="Wingdings 2" pitchFamily="18" charset="2"/>
              <a:buNone/>
            </a:pPr>
            <a:r>
              <a:rPr lang="ru-RU" altLang="ru-RU" dirty="0" smtClean="0">
                <a:latin typeface="+mj-lt"/>
                <a:cs typeface="Arial" pitchFamily="34" charset="0"/>
              </a:rPr>
              <a:t>В </a:t>
            </a:r>
            <a:r>
              <a:rPr lang="ru-RU" altLang="ru-RU" dirty="0">
                <a:latin typeface="+mj-lt"/>
                <a:cs typeface="Arial" pitchFamily="34" charset="0"/>
              </a:rPr>
              <a:t>ходе подготовки к экзаменам родители нередко </a:t>
            </a:r>
          </a:p>
          <a:p>
            <a:pPr algn="ctr">
              <a:buFont typeface="Wingdings 2" pitchFamily="18" charset="2"/>
              <a:buNone/>
            </a:pPr>
            <a:r>
              <a:rPr lang="ru-RU" altLang="ru-RU" dirty="0">
                <a:latin typeface="+mj-lt"/>
                <a:cs typeface="Arial" pitchFamily="34" charset="0"/>
              </a:rPr>
              <a:t>используют тактику запугивания: </a:t>
            </a:r>
          </a:p>
          <a:p>
            <a:pPr algn="ctr">
              <a:buFont typeface="Wingdings 2" pitchFamily="18" charset="2"/>
              <a:buNone/>
            </a:pPr>
            <a:r>
              <a:rPr lang="ru-RU" altLang="ru-RU" dirty="0">
                <a:latin typeface="+mj-lt"/>
                <a:cs typeface="Arial" pitchFamily="34" charset="0"/>
              </a:rPr>
              <a:t>«Мало занимаешься – не сдашь», </a:t>
            </a:r>
          </a:p>
          <a:p>
            <a:pPr algn="ctr">
              <a:buFont typeface="Wingdings 2" pitchFamily="18" charset="2"/>
              <a:buNone/>
            </a:pPr>
            <a:r>
              <a:rPr lang="ru-RU" altLang="ru-RU" dirty="0">
                <a:latin typeface="+mj-lt"/>
                <a:cs typeface="Arial" pitchFamily="34" charset="0"/>
              </a:rPr>
              <a:t>«Не стараешься – будут плохие результаты», </a:t>
            </a:r>
          </a:p>
          <a:p>
            <a:pPr algn="ctr">
              <a:buFont typeface="Wingdings 2" pitchFamily="18" charset="2"/>
              <a:buNone/>
            </a:pPr>
            <a:r>
              <a:rPr lang="ru-RU" altLang="ru-RU" dirty="0">
                <a:latin typeface="+mj-lt"/>
                <a:cs typeface="Arial" pitchFamily="34" charset="0"/>
              </a:rPr>
              <a:t>«Ты совсем не готов», «Это так сложно</a:t>
            </a:r>
            <a:r>
              <a:rPr lang="ru-RU" altLang="ru-RU" dirty="0" smtClean="0">
                <a:latin typeface="+mj-lt"/>
                <a:cs typeface="Arial" pitchFamily="34" charset="0"/>
              </a:rPr>
              <a:t>». </a:t>
            </a:r>
            <a:endParaRPr lang="ru-RU" altLang="ru-RU" dirty="0">
              <a:latin typeface="+mj-lt"/>
              <a:cs typeface="Arial" pitchFamily="34" charset="0"/>
            </a:endParaRPr>
          </a:p>
          <a:p>
            <a:pPr algn="ctr">
              <a:buFont typeface="Wingdings 2" pitchFamily="18" charset="2"/>
              <a:buNone/>
            </a:pPr>
            <a:endParaRPr lang="ru-RU" altLang="ru-RU" dirty="0">
              <a:latin typeface="+mj-lt"/>
              <a:cs typeface="Arial" pitchFamily="34" charset="0"/>
            </a:endParaRPr>
          </a:p>
          <a:p>
            <a:pPr algn="ctr">
              <a:buFont typeface="Wingdings 2" pitchFamily="18" charset="2"/>
              <a:buNone/>
            </a:pPr>
            <a:r>
              <a:rPr lang="ru-RU" altLang="ru-RU" dirty="0">
                <a:latin typeface="+mj-lt"/>
                <a:cs typeface="Arial" pitchFamily="34" charset="0"/>
              </a:rPr>
              <a:t>	</a:t>
            </a:r>
            <a:r>
              <a:rPr lang="ru-RU" altLang="ru-RU" b="1" dirty="0">
                <a:latin typeface="+mj-lt"/>
                <a:cs typeface="Arial" pitchFamily="34" charset="0"/>
              </a:rPr>
              <a:t>Такая тактика не повышает мотивацию, а создает</a:t>
            </a:r>
          </a:p>
          <a:p>
            <a:pPr algn="ctr">
              <a:buFont typeface="Wingdings 2" pitchFamily="18" charset="2"/>
              <a:buNone/>
            </a:pPr>
            <a:r>
              <a:rPr lang="ru-RU" altLang="ru-RU" b="1" dirty="0">
                <a:latin typeface="+mj-lt"/>
                <a:cs typeface="Arial" pitchFamily="34" charset="0"/>
              </a:rPr>
              <a:t>эмоциональные барьеры, которые школьник не может самостоятельно преодолеть. </a:t>
            </a:r>
          </a:p>
          <a:p>
            <a:endParaRPr lang="ru-RU" dirty="0">
              <a:latin typeface="+mj-lt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864096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  <a:defRPr/>
            </a:pPr>
            <a:r>
              <a:rPr lang="ru-RU" sz="3000" b="1" dirty="0" smtClean="0">
                <a:ln w="12700">
                  <a:noFill/>
                  <a:prstDash val="solid"/>
                </a:ln>
                <a:solidFill>
                  <a:srgbClr val="1F497D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ГБОУ «Московская международная школа»</a:t>
            </a:r>
            <a:br>
              <a:rPr lang="ru-RU" sz="3000" b="1" dirty="0" smtClean="0">
                <a:ln w="12700">
                  <a:noFill/>
                  <a:prstDash val="solid"/>
                </a:ln>
                <a:solidFill>
                  <a:srgbClr val="1F497D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000" b="1" dirty="0" smtClean="0">
                <a:ln w="12700">
                  <a:noFill/>
                  <a:prstDash val="solid"/>
                </a:ln>
                <a:solidFill>
                  <a:srgbClr val="1F497D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000" b="1" dirty="0" smtClean="0">
                <a:ln w="12700">
                  <a:noFill/>
                  <a:prstDash val="solid"/>
                </a:ln>
                <a:solidFill>
                  <a:srgbClr val="1F497D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000" b="1" dirty="0" smtClean="0">
                <a:ln w="12700">
                  <a:noFill/>
                  <a:prstDash val="solid"/>
                </a:ln>
                <a:solidFill>
                  <a:srgbClr val="1F497D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000" b="1" dirty="0" smtClean="0">
                <a:ln w="12700">
                  <a:noFill/>
                  <a:prstDash val="solid"/>
                </a:ln>
                <a:solidFill>
                  <a:srgbClr val="1F497D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100" i="1" dirty="0" smtClean="0">
                <a:solidFill>
                  <a:prstClr val="black"/>
                </a:solidFill>
                <a:ea typeface="+mn-ea"/>
                <a:cs typeface="+mn-cs"/>
              </a:rPr>
              <a:t>ОШИБКИ</a:t>
            </a:r>
            <a:r>
              <a:rPr lang="ru-RU" sz="3100" i="1" dirty="0">
                <a:solidFill>
                  <a:prstClr val="black"/>
                </a:solidFill>
                <a:ea typeface="+mn-ea"/>
                <a:cs typeface="+mn-cs"/>
              </a:rPr>
              <a:t>, </a:t>
            </a:r>
            <a:r>
              <a:rPr lang="ru-RU" sz="3100" i="1" dirty="0" smtClean="0">
                <a:solidFill>
                  <a:prstClr val="black"/>
                </a:solidFill>
                <a:ea typeface="+mn-ea"/>
                <a:cs typeface="+mn-cs"/>
              </a:rPr>
              <a:t>КОТОРЫХ </a:t>
            </a:r>
            <a:r>
              <a:rPr lang="ru-RU" sz="3100" i="1" dirty="0">
                <a:solidFill>
                  <a:prstClr val="black"/>
                </a:solidFill>
                <a:ea typeface="+mn-ea"/>
                <a:cs typeface="+mn-cs"/>
              </a:rPr>
              <a:t>СЛЕДУЕТ ИЗБЕГАТЬ</a:t>
            </a:r>
            <a:r>
              <a:rPr lang="ru-RU" sz="31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3100" dirty="0">
                <a:solidFill>
                  <a:prstClr val="black"/>
                </a:solidFill>
                <a:ea typeface="+mn-ea"/>
                <a:cs typeface="+mn-cs"/>
              </a:rPr>
            </a:br>
            <a:endParaRPr lang="ru-RU" sz="31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116632"/>
            <a:ext cx="61722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17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570186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3000" b="1" dirty="0">
                <a:ln w="12700">
                  <a:noFill/>
                  <a:prstDash val="solid"/>
                </a:ln>
                <a:solidFill>
                  <a:srgbClr val="1F497D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ГБОУ «Московская международная школа»</a:t>
            </a:r>
            <a:br>
              <a:rPr lang="ru-RU" sz="3000" b="1" dirty="0">
                <a:ln w="12700">
                  <a:noFill/>
                  <a:prstDash val="solid"/>
                </a:ln>
                <a:solidFill>
                  <a:srgbClr val="1F497D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000" b="1" dirty="0" smtClean="0">
                <a:ln w="12700">
                  <a:noFill/>
                  <a:prstDash val="solid"/>
                </a:ln>
                <a:solidFill>
                  <a:srgbClr val="1F497D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000" b="1" dirty="0" smtClean="0">
                <a:ln w="12700">
                  <a:noFill/>
                  <a:prstDash val="solid"/>
                </a:ln>
                <a:solidFill>
                  <a:srgbClr val="1F497D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000" b="1" dirty="0">
                <a:ln w="12700">
                  <a:noFill/>
                  <a:prstDash val="solid"/>
                </a:ln>
                <a:solidFill>
                  <a:srgbClr val="1F497D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000" b="1" dirty="0">
                <a:ln w="12700">
                  <a:noFill/>
                  <a:prstDash val="solid"/>
                </a:ln>
                <a:solidFill>
                  <a:srgbClr val="1F497D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000" b="1" dirty="0" smtClean="0">
                <a:ln w="12700">
                  <a:noFill/>
                  <a:prstDash val="solid"/>
                </a:ln>
                <a:solidFill>
                  <a:srgbClr val="1F497D">
                    <a:lumMod val="7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Что поможет нам и нашим детям при подготовке к экзаменам?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116632"/>
            <a:ext cx="617220" cy="548640"/>
          </a:xfrm>
          <a:prstGeom prst="rect">
            <a:avLst/>
          </a:prstGeom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80928"/>
            <a:ext cx="3096344" cy="3273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780928"/>
            <a:ext cx="2880320" cy="324036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394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5910</TotalTime>
  <Words>953</Words>
  <Application>Microsoft Office PowerPoint</Application>
  <PresentationFormat>Экран (4:3)</PresentationFormat>
  <Paragraphs>184</Paragraphs>
  <Slides>23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ГБОУ «Московская международная школа» </vt:lpstr>
      <vt:lpstr>ГБОУ «Московская международная школа»  Экзамен</vt:lpstr>
      <vt:lpstr>Требования к  ребенку:</vt:lpstr>
      <vt:lpstr>ГБОУ «Московская международная школа»  </vt:lpstr>
      <vt:lpstr>ГБОУ «Московская международная школа» </vt:lpstr>
      <vt:lpstr>Функции семьи</vt:lpstr>
      <vt:lpstr>ГБОУ «Московская международная школа»   ОШИБКИ, КОТОРЫХ СЛЕДУЕТ ИЗБЕГАТЬ </vt:lpstr>
      <vt:lpstr>ГБОУ «Московская международная школа»   Что поможет нам и нашим детям при подготовке к экзаменам?</vt:lpstr>
      <vt:lpstr>ГБОУ «Московская международная школа»  </vt:lpstr>
      <vt:lpstr>Презентация PowerPoint</vt:lpstr>
      <vt:lpstr>Помощь в организации режима дня</vt:lpstr>
      <vt:lpstr>Упражнения  для релаксации</vt:lpstr>
      <vt:lpstr>Презентация PowerPoint</vt:lpstr>
      <vt:lpstr>Самомассаж</vt:lpstr>
      <vt:lpstr>Презентация PowerPoint</vt:lpstr>
      <vt:lpstr>Презентация PowerPoint</vt:lpstr>
      <vt:lpstr>Аутотренинг </vt:lpstr>
      <vt:lpstr>Презентация PowerPoint</vt:lpstr>
      <vt:lpstr>ГБОУ «Московская международная школа»  Простые рекомендации перед экзаменом </vt:lpstr>
      <vt:lpstr>ГБОУ «Московская международная школа» </vt:lpstr>
      <vt:lpstr>ГБОУ «Московская международная школа»  </vt:lpstr>
      <vt:lpstr>ГБОУ «Московская международная школа»  Готов ли Я?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</dc:creator>
  <cp:lastModifiedBy>IT01</cp:lastModifiedBy>
  <cp:revision>358</cp:revision>
  <dcterms:created xsi:type="dcterms:W3CDTF">2016-03-18T21:58:52Z</dcterms:created>
  <dcterms:modified xsi:type="dcterms:W3CDTF">2020-02-06T12:03:08Z</dcterms:modified>
</cp:coreProperties>
</file>